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9" r:id="rId10"/>
    <p:sldId id="264" r:id="rId11"/>
    <p:sldId id="265" r:id="rId12"/>
    <p:sldId id="266" r:id="rId13"/>
    <p:sldId id="267" r:id="rId14"/>
    <p:sldId id="268" r:id="rId15"/>
    <p:sldId id="308" r:id="rId16"/>
    <p:sldId id="269" r:id="rId17"/>
    <p:sldId id="270" r:id="rId18"/>
    <p:sldId id="271" r:id="rId19"/>
    <p:sldId id="272" r:id="rId20"/>
    <p:sldId id="273" r:id="rId21"/>
    <p:sldId id="30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6" autoAdjust="0"/>
    <p:restoredTop sz="94624" autoAdjust="0"/>
  </p:normalViewPr>
  <p:slideViewPr>
    <p:cSldViewPr>
      <p:cViewPr>
        <p:scale>
          <a:sx n="77" d="100"/>
          <a:sy n="77" d="100"/>
        </p:scale>
        <p:origin x="-682" y="9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C7F2F-E7E0-444E-8261-F811309E0F97}" type="datetimeFigureOut">
              <a:rPr lang="en-US" smtClean="0"/>
              <a:t>2/20/23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82200-5C52-4F33-A728-9638E4E11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16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82200-5C52-4F33-A728-9638E4E11F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87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82200-5C52-4F33-A728-9638E4E11F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70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E0AD1A-8569-4E9D-A757-3913AAA73276}" type="datetimeFigureOut">
              <a:rPr lang="en-US" smtClean="0"/>
              <a:pPr/>
              <a:t>2/20/23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8215E2-DE24-4232-A6CA-73BF82B51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AD1A-8569-4E9D-A757-3913AAA73276}" type="datetimeFigureOut">
              <a:rPr lang="en-US" smtClean="0"/>
              <a:pPr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5E2-DE24-4232-A6CA-73BF82B51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AD1A-8569-4E9D-A757-3913AAA73276}" type="datetimeFigureOut">
              <a:rPr lang="en-US" smtClean="0"/>
              <a:pPr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5E2-DE24-4232-A6CA-73BF82B51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AD1A-8569-4E9D-A757-3913AAA73276}" type="datetimeFigureOut">
              <a:rPr lang="en-US" smtClean="0"/>
              <a:pPr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5E2-DE24-4232-A6CA-73BF82B51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AD1A-8569-4E9D-A757-3913AAA73276}" type="datetimeFigureOut">
              <a:rPr lang="en-US" smtClean="0"/>
              <a:pPr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5E2-DE24-4232-A6CA-73BF82B51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AD1A-8569-4E9D-A757-3913AAA73276}" type="datetimeFigureOut">
              <a:rPr lang="en-US" smtClean="0"/>
              <a:pPr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5E2-DE24-4232-A6CA-73BF82B51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AD1A-8569-4E9D-A757-3913AAA73276}" type="datetimeFigureOut">
              <a:rPr lang="en-US" smtClean="0"/>
              <a:pPr/>
              <a:t>2/20/23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5E2-DE24-4232-A6CA-73BF82B51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AD1A-8569-4E9D-A757-3913AAA73276}" type="datetimeFigureOut">
              <a:rPr lang="en-US" smtClean="0"/>
              <a:pPr/>
              <a:t>2/20/23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5E2-DE24-4232-A6CA-73BF82B51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AD1A-8569-4E9D-A757-3913AAA73276}" type="datetimeFigureOut">
              <a:rPr lang="en-US" smtClean="0"/>
              <a:pPr/>
              <a:t>2/20/23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5E2-DE24-4232-A6CA-73BF82B51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2E0AD1A-8569-4E9D-A757-3913AAA73276}" type="datetimeFigureOut">
              <a:rPr lang="en-US" smtClean="0"/>
              <a:pPr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5E2-DE24-4232-A6CA-73BF82B51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E0AD1A-8569-4E9D-A757-3913AAA73276}" type="datetimeFigureOut">
              <a:rPr lang="en-US" smtClean="0"/>
              <a:pPr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8215E2-DE24-4232-A6CA-73BF82B51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E0AD1A-8569-4E9D-A757-3913AAA73276}" type="datetimeFigureOut">
              <a:rPr lang="en-US" smtClean="0"/>
              <a:pPr/>
              <a:t>2/20/23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8215E2-DE24-4232-A6CA-73BF82B51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Acid </a:t>
            </a:r>
            <a:r>
              <a:rPr lang="en-US"/>
              <a:t>Mantle,funksioni,Ph</a:t>
            </a:r>
            <a:r>
              <a:rPr lang="en-US" dirty="0"/>
              <a:t> </a:t>
            </a:r>
            <a:r>
              <a:rPr lang="en-US" dirty="0" err="1"/>
              <a:t>lekures,funksionet</a:t>
            </a:r>
            <a:r>
              <a:rPr lang="en-US" dirty="0"/>
              <a:t> e </a:t>
            </a:r>
            <a:r>
              <a:rPr lang="en-US" dirty="0" err="1"/>
              <a:t>lekures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Dr.Rozana</a:t>
            </a:r>
            <a:r>
              <a:rPr lang="en-US" dirty="0"/>
              <a:t> </a:t>
            </a:r>
            <a:r>
              <a:rPr lang="en-US" dirty="0" err="1"/>
              <a:t>Cela</a:t>
            </a:r>
            <a:endParaRPr lang="en-US" dirty="0"/>
          </a:p>
          <a:p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800" dirty="0" err="1"/>
              <a:t>Shumë</a:t>
            </a:r>
            <a:r>
              <a:rPr lang="en-US" sz="1800" dirty="0"/>
              <a:t> </a:t>
            </a:r>
            <a:r>
              <a:rPr lang="en-US" sz="1800" dirty="0" err="1"/>
              <a:t>faktorë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jashtëm</a:t>
            </a:r>
            <a:r>
              <a:rPr lang="en-US" sz="1800" dirty="0"/>
              <a:t> </a:t>
            </a:r>
            <a:r>
              <a:rPr lang="en-US" sz="1800" dirty="0" err="1"/>
              <a:t>nga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cilët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mbron</a:t>
            </a:r>
            <a:r>
              <a:rPr lang="en-US" sz="1800" dirty="0"/>
              <a:t> </a:t>
            </a:r>
            <a:r>
              <a:rPr lang="en-US" sz="1800" dirty="0" err="1"/>
              <a:t>lëkura</a:t>
            </a:r>
            <a:r>
              <a:rPr lang="en-US" sz="1800" dirty="0"/>
              <a:t> </a:t>
            </a:r>
            <a:r>
              <a:rPr lang="en-US" sz="1800" dirty="0" err="1"/>
              <a:t>përfshijnë</a:t>
            </a:r>
            <a:r>
              <a:rPr lang="en-US" sz="1800" dirty="0"/>
              <a:t>:</a:t>
            </a:r>
          </a:p>
          <a:p>
            <a:r>
              <a:rPr lang="en-US" sz="1800" dirty="0" err="1"/>
              <a:t>Ndryshimet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temperaturë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lagështi</a:t>
            </a:r>
            <a:r>
              <a:rPr lang="en-US" sz="1800" dirty="0"/>
              <a:t>: </a:t>
            </a:r>
            <a:r>
              <a:rPr lang="en-US" sz="1800" dirty="0" err="1"/>
              <a:t>lëkura</a:t>
            </a:r>
            <a:r>
              <a:rPr lang="en-US" sz="1800" dirty="0"/>
              <a:t> </a:t>
            </a:r>
            <a:r>
              <a:rPr lang="en-US" sz="1800" dirty="0" err="1"/>
              <a:t>ndihmon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rregullimin</a:t>
            </a:r>
            <a:r>
              <a:rPr lang="en-US" sz="1800" dirty="0"/>
              <a:t> e </a:t>
            </a:r>
            <a:r>
              <a:rPr lang="en-US" sz="1800" dirty="0" err="1"/>
              <a:t>temperaturës</a:t>
            </a:r>
            <a:r>
              <a:rPr lang="en-US" sz="1800" dirty="0"/>
              <a:t> </a:t>
            </a:r>
            <a:r>
              <a:rPr lang="en-US" sz="1800" dirty="0" err="1"/>
              <a:t>së</a:t>
            </a:r>
            <a:r>
              <a:rPr lang="en-US" sz="1800" dirty="0"/>
              <a:t> </a:t>
            </a:r>
            <a:r>
              <a:rPr lang="en-US" sz="1800" dirty="0" err="1"/>
              <a:t>trupit</a:t>
            </a:r>
            <a:r>
              <a:rPr lang="en-US" sz="1800" dirty="0"/>
              <a:t>, </a:t>
            </a:r>
            <a:r>
              <a:rPr lang="en-US" sz="1800" dirty="0" err="1"/>
              <a:t>kontrollin</a:t>
            </a:r>
            <a:r>
              <a:rPr lang="en-US" sz="1800" dirty="0"/>
              <a:t> e </a:t>
            </a:r>
            <a:r>
              <a:rPr lang="en-US" sz="1800" dirty="0" err="1"/>
              <a:t>humbjes</a:t>
            </a:r>
            <a:r>
              <a:rPr lang="en-US" sz="1800" dirty="0"/>
              <a:t> </a:t>
            </a:r>
            <a:r>
              <a:rPr lang="en-US" sz="1800" dirty="0" err="1"/>
              <a:t>së</a:t>
            </a:r>
            <a:r>
              <a:rPr lang="en-US" sz="1800" dirty="0"/>
              <a:t> </a:t>
            </a:r>
            <a:r>
              <a:rPr lang="en-US" sz="1800" dirty="0" err="1"/>
              <a:t>lagështisë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ruajtjen</a:t>
            </a:r>
            <a:r>
              <a:rPr lang="en-US" sz="1800" dirty="0"/>
              <a:t> e </a:t>
            </a:r>
            <a:r>
              <a:rPr lang="en-US" sz="1800" dirty="0" err="1"/>
              <a:t>ekuilibrit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lëngjeve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Sëmundja</a:t>
            </a:r>
            <a:r>
              <a:rPr lang="en-US" sz="1800" dirty="0"/>
              <a:t>: </a:t>
            </a:r>
            <a:r>
              <a:rPr lang="en-US" sz="1800" dirty="0" err="1"/>
              <a:t>lëkura</a:t>
            </a:r>
            <a:r>
              <a:rPr lang="en-US" sz="1800" dirty="0"/>
              <a:t> </a:t>
            </a:r>
            <a:r>
              <a:rPr lang="en-US" sz="1800" dirty="0" err="1"/>
              <a:t>punon</a:t>
            </a:r>
            <a:r>
              <a:rPr lang="en-US" sz="1800" dirty="0"/>
              <a:t> </a:t>
            </a:r>
            <a:r>
              <a:rPr lang="en-US" sz="1800" dirty="0" err="1"/>
              <a:t>për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neutralizuar</a:t>
            </a:r>
            <a:r>
              <a:rPr lang="en-US" sz="1800" dirty="0"/>
              <a:t> </a:t>
            </a:r>
            <a:r>
              <a:rPr lang="en-US" sz="1800" dirty="0" err="1"/>
              <a:t>agresorët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bakteret</a:t>
            </a:r>
            <a:r>
              <a:rPr lang="en-US" sz="1800" dirty="0"/>
              <a:t>, </a:t>
            </a:r>
            <a:r>
              <a:rPr lang="en-US" sz="1800" dirty="0" err="1"/>
              <a:t>viruset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ndotjen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parandalon</a:t>
            </a:r>
            <a:r>
              <a:rPr lang="en-US" sz="1800" dirty="0"/>
              <a:t> </a:t>
            </a:r>
            <a:r>
              <a:rPr lang="en-US" sz="1800" dirty="0" err="1"/>
              <a:t>hyrjen</a:t>
            </a:r>
            <a:r>
              <a:rPr lang="en-US" sz="1800" dirty="0"/>
              <a:t> e </a:t>
            </a:r>
            <a:r>
              <a:rPr lang="en-US" sz="1800" dirty="0" err="1"/>
              <a:t>tyre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trup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Rrezet</a:t>
            </a:r>
            <a:r>
              <a:rPr lang="en-US" sz="1800" dirty="0"/>
              <a:t> UV: </a:t>
            </a:r>
            <a:r>
              <a:rPr lang="en-US" sz="1800" dirty="0" err="1"/>
              <a:t>ekspozimi</a:t>
            </a:r>
            <a:r>
              <a:rPr lang="en-US" sz="1800" dirty="0"/>
              <a:t> i </a:t>
            </a:r>
            <a:r>
              <a:rPr lang="en-US" sz="1800" dirty="0" err="1"/>
              <a:t>tepërt</a:t>
            </a:r>
            <a:r>
              <a:rPr lang="en-US" sz="1800" dirty="0"/>
              <a:t> </a:t>
            </a:r>
            <a:r>
              <a:rPr lang="en-US" sz="1800" dirty="0" err="1"/>
              <a:t>ndaj</a:t>
            </a:r>
            <a:r>
              <a:rPr lang="en-US" sz="1800" dirty="0"/>
              <a:t> </a:t>
            </a:r>
            <a:r>
              <a:rPr lang="en-US" sz="1800" dirty="0" err="1"/>
              <a:t>këtyre</a:t>
            </a:r>
            <a:r>
              <a:rPr lang="en-US" sz="1800" dirty="0"/>
              <a:t> </a:t>
            </a:r>
            <a:r>
              <a:rPr lang="en-US" sz="1800" dirty="0" err="1"/>
              <a:t>rrezeve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dëmshme</a:t>
            </a:r>
            <a:r>
              <a:rPr lang="en-US" sz="1800" dirty="0"/>
              <a:t> </a:t>
            </a:r>
            <a:r>
              <a:rPr lang="en-US" sz="1800" dirty="0" err="1"/>
              <a:t>gjeneron</a:t>
            </a:r>
            <a:r>
              <a:rPr lang="en-US" sz="1800" dirty="0"/>
              <a:t> </a:t>
            </a:r>
            <a:r>
              <a:rPr lang="en-US" sz="1800" dirty="0" err="1"/>
              <a:t>radikale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lira – </a:t>
            </a:r>
            <a:r>
              <a:rPr lang="en-US" sz="1800" dirty="0" err="1"/>
              <a:t>molekula</a:t>
            </a:r>
            <a:r>
              <a:rPr lang="en-US" sz="1800" dirty="0"/>
              <a:t> </a:t>
            </a:r>
            <a:r>
              <a:rPr lang="en-US" sz="1800" dirty="0" err="1"/>
              <a:t>agresive</a:t>
            </a:r>
            <a:r>
              <a:rPr lang="en-US" sz="1800" dirty="0"/>
              <a:t> </a:t>
            </a:r>
            <a:r>
              <a:rPr lang="en-US" sz="1800" dirty="0" err="1"/>
              <a:t>që</a:t>
            </a:r>
            <a:r>
              <a:rPr lang="en-US" sz="1800" dirty="0"/>
              <a:t> </a:t>
            </a:r>
            <a:r>
              <a:rPr lang="en-US" sz="1800" dirty="0" err="1"/>
              <a:t>shkaktojnë</a:t>
            </a:r>
            <a:r>
              <a:rPr lang="en-US" sz="1800" dirty="0"/>
              <a:t> </a:t>
            </a:r>
            <a:r>
              <a:rPr lang="en-US" sz="1800" dirty="0" err="1"/>
              <a:t>dëmtime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qelizave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Presioni</a:t>
            </a:r>
            <a:r>
              <a:rPr lang="en-US" sz="1800" dirty="0"/>
              <a:t>, </a:t>
            </a:r>
            <a:r>
              <a:rPr lang="en-US" sz="1800" dirty="0" err="1"/>
              <a:t>goditjet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gërryerja</a:t>
            </a:r>
            <a:r>
              <a:rPr lang="en-US" sz="1800" dirty="0"/>
              <a:t>: </a:t>
            </a:r>
            <a:r>
              <a:rPr lang="en-US" sz="1800" dirty="0" err="1"/>
              <a:t>lëkura</a:t>
            </a:r>
            <a:r>
              <a:rPr lang="en-US" sz="1800" dirty="0"/>
              <a:t> </a:t>
            </a:r>
            <a:r>
              <a:rPr lang="en-US" sz="1800" dirty="0" err="1"/>
              <a:t>njeh</a:t>
            </a:r>
            <a:r>
              <a:rPr lang="en-US" sz="1800" dirty="0"/>
              <a:t> </a:t>
            </a:r>
            <a:r>
              <a:rPr lang="en-US" sz="1800" dirty="0" err="1"/>
              <a:t>dhimbjen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paralajmëron</a:t>
            </a:r>
            <a:r>
              <a:rPr lang="en-US" sz="1800" dirty="0"/>
              <a:t> </a:t>
            </a:r>
            <a:r>
              <a:rPr lang="en-US" sz="1800" dirty="0" err="1"/>
              <a:t>për</a:t>
            </a:r>
            <a:r>
              <a:rPr lang="en-US" sz="1800" dirty="0"/>
              <a:t> </a:t>
            </a:r>
            <a:r>
              <a:rPr lang="en-US" sz="1800" dirty="0" err="1"/>
              <a:t>rrezikun</a:t>
            </a:r>
            <a:r>
              <a:rPr lang="en-US" sz="1800" dirty="0"/>
              <a:t>. </a:t>
            </a:r>
            <a:r>
              <a:rPr lang="en-US" sz="1800" dirty="0" err="1"/>
              <a:t>Ajo</a:t>
            </a:r>
            <a:r>
              <a:rPr lang="en-US" sz="1800" dirty="0"/>
              <a:t> </a:t>
            </a:r>
            <a:r>
              <a:rPr lang="en-US" sz="1800" dirty="0" err="1"/>
              <a:t>vepron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një</a:t>
            </a:r>
            <a:r>
              <a:rPr lang="en-US" sz="1800" dirty="0"/>
              <a:t> </a:t>
            </a:r>
            <a:r>
              <a:rPr lang="en-US" sz="1800" dirty="0" err="1"/>
              <a:t>pengesë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amortizues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Substancat</a:t>
            </a:r>
            <a:r>
              <a:rPr lang="en-US" sz="1800" dirty="0"/>
              <a:t> </a:t>
            </a:r>
            <a:r>
              <a:rPr lang="en-US" sz="1800" dirty="0" err="1"/>
              <a:t>kimike</a:t>
            </a:r>
            <a:r>
              <a:rPr lang="en-US" sz="1800" dirty="0"/>
              <a:t>: </a:t>
            </a:r>
            <a:r>
              <a:rPr lang="en-US" sz="1800" dirty="0" err="1"/>
              <a:t>lëkura</a:t>
            </a:r>
            <a:r>
              <a:rPr lang="en-US" sz="1800" dirty="0"/>
              <a:t> </a:t>
            </a:r>
            <a:r>
              <a:rPr lang="en-US" sz="1800" dirty="0" err="1"/>
              <a:t>është</a:t>
            </a:r>
            <a:r>
              <a:rPr lang="en-US" sz="1800" dirty="0"/>
              <a:t> </a:t>
            </a:r>
            <a:r>
              <a:rPr lang="en-US" sz="1800" dirty="0" err="1"/>
              <a:t>linja</a:t>
            </a:r>
            <a:r>
              <a:rPr lang="en-US" sz="1800" dirty="0"/>
              <a:t> </a:t>
            </a:r>
            <a:r>
              <a:rPr lang="en-US" sz="1800" dirty="0" err="1"/>
              <a:t>jonë</a:t>
            </a:r>
            <a:r>
              <a:rPr lang="en-US" sz="1800" dirty="0"/>
              <a:t> e </a:t>
            </a:r>
            <a:r>
              <a:rPr lang="en-US" sz="1800" dirty="0" err="1"/>
              <a:t>parë</a:t>
            </a:r>
            <a:r>
              <a:rPr lang="en-US" sz="1800" dirty="0"/>
              <a:t> e </a:t>
            </a:r>
            <a:r>
              <a:rPr lang="en-US" sz="1800" dirty="0" err="1"/>
              <a:t>mbrojtjes</a:t>
            </a:r>
            <a:r>
              <a:rPr lang="en-US" sz="1800" dirty="0"/>
              <a:t> </a:t>
            </a:r>
            <a:r>
              <a:rPr lang="en-US" sz="1800" dirty="0" err="1"/>
              <a:t>kundër</a:t>
            </a:r>
            <a:r>
              <a:rPr lang="en-US" sz="1800" dirty="0"/>
              <a:t> </a:t>
            </a:r>
            <a:r>
              <a:rPr lang="en-US" sz="1800" dirty="0" err="1"/>
              <a:t>formulave</a:t>
            </a:r>
            <a:r>
              <a:rPr lang="en-US" sz="1800" dirty="0"/>
              <a:t> </a:t>
            </a:r>
            <a:r>
              <a:rPr lang="en-US" sz="1800" dirty="0" err="1"/>
              <a:t>agresive</a:t>
            </a:r>
            <a:r>
              <a:rPr lang="en-US" sz="1800" dirty="0"/>
              <a:t> </a:t>
            </a:r>
            <a:r>
              <a:rPr lang="en-US" sz="1800" dirty="0" err="1"/>
              <a:t>që</a:t>
            </a:r>
            <a:r>
              <a:rPr lang="en-US" sz="1800" dirty="0"/>
              <a:t> </a:t>
            </a:r>
            <a:r>
              <a:rPr lang="en-US" sz="1800" dirty="0" err="1"/>
              <a:t>mund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hasim</a:t>
            </a:r>
            <a:r>
              <a:rPr lang="en-US" sz="1800" dirty="0"/>
              <a:t> </a:t>
            </a:r>
            <a:r>
              <a:rPr lang="en-US" sz="1800" dirty="0" err="1"/>
              <a:t>ose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vendin</a:t>
            </a:r>
            <a:r>
              <a:rPr lang="en-US" sz="1800" dirty="0"/>
              <a:t> e </a:t>
            </a:r>
            <a:r>
              <a:rPr lang="en-US" sz="1800" dirty="0" err="1"/>
              <a:t>punës</a:t>
            </a:r>
            <a:r>
              <a:rPr lang="en-US" sz="1800" dirty="0"/>
              <a:t> </a:t>
            </a:r>
            <a:r>
              <a:rPr lang="en-US" sz="1800" dirty="0" err="1"/>
              <a:t>ose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shtëpi</a:t>
            </a:r>
            <a:r>
              <a:rPr lang="en-US" sz="1800" dirty="0"/>
              <a:t> </a:t>
            </a:r>
            <a:r>
              <a:rPr lang="en-US" sz="1800" dirty="0" err="1"/>
              <a:t>nëse</a:t>
            </a:r>
            <a:r>
              <a:rPr lang="en-US" sz="1800" dirty="0"/>
              <a:t> </a:t>
            </a:r>
            <a:r>
              <a:rPr lang="en-US" sz="1800" dirty="0" err="1"/>
              <a:t>përdorim</a:t>
            </a:r>
            <a:r>
              <a:rPr lang="en-US" sz="1800" dirty="0"/>
              <a:t> </a:t>
            </a:r>
            <a:r>
              <a:rPr lang="en-US" sz="1800" dirty="0" err="1"/>
              <a:t>produkte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ashpër</a:t>
            </a:r>
            <a:r>
              <a:rPr lang="en-US" sz="1800" dirty="0"/>
              <a:t> </a:t>
            </a:r>
            <a:r>
              <a:rPr lang="en-US" sz="1800" dirty="0" err="1"/>
              <a:t>pastrimi</a:t>
            </a:r>
            <a:r>
              <a:rPr lang="en-US" sz="1800" dirty="0"/>
              <a:t> </a:t>
            </a:r>
            <a:r>
              <a:rPr lang="en-US" sz="1800" dirty="0" err="1"/>
              <a:t>ose</a:t>
            </a:r>
            <a:r>
              <a:rPr lang="en-US" sz="1800" dirty="0"/>
              <a:t> </a:t>
            </a:r>
            <a:r>
              <a:rPr lang="en-US" sz="1800" dirty="0" err="1"/>
              <a:t>kujdes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papërshtatshëm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lëkurës</a:t>
            </a:r>
            <a:r>
              <a:rPr lang="en-US" sz="1800" dirty="0"/>
              <a:t>.</a:t>
            </a:r>
          </a:p>
          <a:p>
            <a:pPr marL="109728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-1295400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889844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Faktoret</a:t>
            </a:r>
            <a:r>
              <a:rPr lang="en-US" b="1" dirty="0"/>
              <a:t> </a:t>
            </a:r>
            <a:r>
              <a:rPr lang="en-US" b="1" dirty="0" err="1"/>
              <a:t>qe</a:t>
            </a:r>
            <a:r>
              <a:rPr lang="en-US" b="1" dirty="0"/>
              <a:t> </a:t>
            </a:r>
            <a:r>
              <a:rPr lang="en-US" b="1" dirty="0" err="1"/>
              <a:t>influencojne</a:t>
            </a:r>
            <a:r>
              <a:rPr lang="en-US" b="1" dirty="0"/>
              <a:t> ne </a:t>
            </a:r>
            <a:r>
              <a:rPr lang="en-US" b="1" dirty="0" err="1"/>
              <a:t>shfaqjen</a:t>
            </a:r>
            <a:r>
              <a:rPr lang="en-US" b="1" dirty="0"/>
              <a:t> e moshes ne </a:t>
            </a:r>
            <a:r>
              <a:rPr lang="en-US" b="1" dirty="0" err="1"/>
              <a:t>lekure</a:t>
            </a:r>
            <a:endParaRPr lang="en-US" b="1" dirty="0"/>
          </a:p>
          <a:p>
            <a:r>
              <a:rPr lang="en-US" dirty="0" err="1"/>
              <a:t>Plakja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cilin</a:t>
            </a:r>
            <a:r>
              <a:rPr lang="en-US" dirty="0"/>
              <a:t> </a:t>
            </a:r>
            <a:r>
              <a:rPr lang="en-US" dirty="0" err="1"/>
              <a:t>faktoret</a:t>
            </a:r>
            <a:r>
              <a:rPr lang="en-US" dirty="0"/>
              <a:t> e </a:t>
            </a:r>
            <a:r>
              <a:rPr lang="en-US" dirty="0" err="1"/>
              <a:t>brendshëm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jashtëm</a:t>
            </a:r>
            <a:r>
              <a:rPr lang="en-US" dirty="0"/>
              <a:t> </a:t>
            </a:r>
            <a:r>
              <a:rPr lang="en-US" dirty="0" err="1"/>
              <a:t>çojnë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mënyrë</a:t>
            </a:r>
            <a:r>
              <a:rPr lang="en-US" dirty="0"/>
              <a:t> </a:t>
            </a:r>
            <a:r>
              <a:rPr lang="en-US" dirty="0" err="1"/>
              <a:t>progresive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humbje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integritetit</a:t>
            </a:r>
            <a:r>
              <a:rPr lang="en-US" dirty="0"/>
              <a:t> </a:t>
            </a:r>
            <a:r>
              <a:rPr lang="en-US" dirty="0" err="1"/>
              <a:t>strukturor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funksionit</a:t>
            </a:r>
            <a:r>
              <a:rPr lang="en-US" dirty="0"/>
              <a:t> </a:t>
            </a:r>
            <a:r>
              <a:rPr lang="en-US" dirty="0" err="1"/>
              <a:t>fiziologjik.Plakja</a:t>
            </a:r>
            <a:r>
              <a:rPr lang="en-US" dirty="0"/>
              <a:t> e </a:t>
            </a:r>
            <a:r>
              <a:rPr lang="en-US" dirty="0" err="1"/>
              <a:t>brendshme</a:t>
            </a:r>
            <a:r>
              <a:rPr lang="en-US" dirty="0"/>
              <a:t> e </a:t>
            </a:r>
            <a:r>
              <a:rPr lang="en-US" dirty="0" err="1"/>
              <a:t>lëkurës</a:t>
            </a:r>
            <a:r>
              <a:rPr lang="en-US" dirty="0"/>
              <a:t> </a:t>
            </a:r>
            <a:r>
              <a:rPr lang="en-US" dirty="0" err="1"/>
              <a:t>ndodh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mënyrë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pashmangshme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pasojë</a:t>
            </a:r>
            <a:r>
              <a:rPr lang="en-US" dirty="0"/>
              <a:t> e </a:t>
            </a:r>
            <a:r>
              <a:rPr lang="en-US" dirty="0" err="1"/>
              <a:t>natyrshme</a:t>
            </a:r>
            <a:r>
              <a:rPr lang="en-US" dirty="0"/>
              <a:t> e </a:t>
            </a:r>
            <a:r>
              <a:rPr lang="en-US" dirty="0" err="1"/>
              <a:t>ndryshimeve</a:t>
            </a:r>
            <a:r>
              <a:rPr lang="en-US" dirty="0"/>
              <a:t> </a:t>
            </a:r>
            <a:r>
              <a:rPr lang="en-US" dirty="0" err="1"/>
              <a:t>fiziologjike</a:t>
            </a:r>
            <a:r>
              <a:rPr lang="en-US" dirty="0"/>
              <a:t> me </a:t>
            </a:r>
            <a:r>
              <a:rPr lang="en-US" dirty="0" err="1"/>
              <a:t>kalimin</a:t>
            </a:r>
            <a:r>
              <a:rPr lang="en-US" dirty="0"/>
              <a:t> e </a:t>
            </a:r>
            <a:r>
              <a:rPr lang="en-US" dirty="0" err="1"/>
              <a:t>kohës</a:t>
            </a:r>
            <a:r>
              <a:rPr lang="en-US" dirty="0"/>
              <a:t> me </a:t>
            </a:r>
            <a:r>
              <a:rPr lang="en-US" dirty="0" err="1"/>
              <a:t>ritme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ndryshueshme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pandryshueshme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përcaktuara</a:t>
            </a:r>
            <a:r>
              <a:rPr lang="en-US" dirty="0"/>
              <a:t> </a:t>
            </a:r>
            <a:r>
              <a:rPr lang="en-US" dirty="0" err="1"/>
              <a:t>gjenetikisht</a:t>
            </a:r>
            <a:r>
              <a:rPr lang="en-US" dirty="0"/>
              <a:t>. </a:t>
            </a:r>
            <a:r>
              <a:rPr lang="en-US" dirty="0" err="1"/>
              <a:t>Faktorët</a:t>
            </a:r>
            <a:r>
              <a:rPr lang="en-US" dirty="0"/>
              <a:t> e </a:t>
            </a:r>
            <a:r>
              <a:rPr lang="en-US" dirty="0" err="1"/>
              <a:t>jashtëm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ndryshem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kontrollueshëm.Ato</a:t>
            </a:r>
            <a:r>
              <a:rPr lang="en-US" dirty="0"/>
              <a:t>  </a:t>
            </a:r>
            <a:r>
              <a:rPr lang="en-US" dirty="0" err="1"/>
              <a:t>përfshijnë</a:t>
            </a:r>
            <a:r>
              <a:rPr lang="en-US" dirty="0"/>
              <a:t> </a:t>
            </a:r>
            <a:r>
              <a:rPr lang="en-US" dirty="0" err="1"/>
              <a:t>ekspozimin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rrezeve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diellit</a:t>
            </a:r>
            <a:r>
              <a:rPr lang="en-US" dirty="0"/>
              <a:t>, </a:t>
            </a:r>
            <a:r>
              <a:rPr lang="en-US" dirty="0" err="1"/>
              <a:t>ndotjes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nikotinës</a:t>
            </a:r>
            <a:r>
              <a:rPr lang="en-US" dirty="0"/>
              <a:t>, </a:t>
            </a:r>
            <a:r>
              <a:rPr lang="en-US" dirty="0" err="1"/>
              <a:t>lëvizjet</a:t>
            </a:r>
            <a:r>
              <a:rPr lang="en-US" dirty="0"/>
              <a:t> e </a:t>
            </a:r>
            <a:r>
              <a:rPr lang="en-US" dirty="0" err="1"/>
              <a:t>përsëritura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muskujve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shikimi</a:t>
            </a:r>
            <a:r>
              <a:rPr lang="en-US" dirty="0"/>
              <a:t> i </a:t>
            </a:r>
            <a:r>
              <a:rPr lang="en-US" dirty="0" err="1"/>
              <a:t>syrit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vrenjtja</a:t>
            </a:r>
            <a:r>
              <a:rPr lang="en-US" dirty="0"/>
              <a:t> e </a:t>
            </a:r>
            <a:r>
              <a:rPr lang="en-US" dirty="0" err="1"/>
              <a:t>vetullave</a:t>
            </a:r>
            <a:r>
              <a:rPr lang="en-US" dirty="0"/>
              <a:t>,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komponentë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stilit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jetesës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dieta</a:t>
            </a:r>
            <a:r>
              <a:rPr lang="en-US" dirty="0"/>
              <a:t>, </a:t>
            </a:r>
            <a:r>
              <a:rPr lang="en-US" dirty="0" err="1"/>
              <a:t>pozicioni</a:t>
            </a:r>
            <a:r>
              <a:rPr lang="en-US" dirty="0"/>
              <a:t> i </a:t>
            </a:r>
            <a:r>
              <a:rPr lang="en-US" dirty="0" err="1"/>
              <a:t>gjumit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shëndeti</a:t>
            </a:r>
            <a:r>
              <a:rPr lang="en-US" dirty="0"/>
              <a:t> i </a:t>
            </a:r>
            <a:r>
              <a:rPr lang="en-US" dirty="0" err="1"/>
              <a:t>përgjithshëm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-990600"/>
            <a:ext cx="81534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b="1" dirty="0" err="1"/>
              <a:t>Faktorët</a:t>
            </a:r>
            <a:r>
              <a:rPr lang="en-US" b="1" dirty="0"/>
              <a:t> e </a:t>
            </a:r>
            <a:r>
              <a:rPr lang="en-US" b="1" dirty="0" err="1"/>
              <a:t>brendshëm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plakjes</a:t>
            </a:r>
            <a:r>
              <a:rPr lang="en-US" b="1" dirty="0"/>
              <a:t> </a:t>
            </a:r>
            <a:r>
              <a:rPr lang="en-US" b="1" dirty="0" err="1"/>
              <a:t>së</a:t>
            </a:r>
            <a:r>
              <a:rPr lang="en-US" b="1" dirty="0"/>
              <a:t> </a:t>
            </a:r>
            <a:r>
              <a:rPr lang="en-US" b="1" dirty="0" err="1"/>
              <a:t>lëkurës</a:t>
            </a:r>
            <a:endParaRPr lang="en-US" b="1" dirty="0"/>
          </a:p>
          <a:p>
            <a:r>
              <a:rPr lang="en-US" dirty="0" err="1"/>
              <a:t>Përkatësia</a:t>
            </a:r>
            <a:r>
              <a:rPr lang="en-US" dirty="0"/>
              <a:t> </a:t>
            </a:r>
            <a:r>
              <a:rPr lang="en-US" dirty="0" err="1"/>
              <a:t>etnike</a:t>
            </a:r>
            <a:endParaRPr lang="en-US" dirty="0"/>
          </a:p>
          <a:p>
            <a:pPr marL="109728" indent="0">
              <a:buNone/>
            </a:pPr>
            <a:r>
              <a:rPr lang="en-US" dirty="0" err="1"/>
              <a:t>Efekti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i </a:t>
            </a:r>
            <a:r>
              <a:rPr lang="en-US" dirty="0" err="1"/>
              <a:t>madh</a:t>
            </a:r>
            <a:r>
              <a:rPr lang="en-US" dirty="0"/>
              <a:t> i </a:t>
            </a:r>
            <a:r>
              <a:rPr lang="en-US" dirty="0" err="1"/>
              <a:t>përkatësisë</a:t>
            </a:r>
            <a:r>
              <a:rPr lang="en-US" dirty="0"/>
              <a:t> </a:t>
            </a:r>
            <a:r>
              <a:rPr lang="en-US" dirty="0" err="1"/>
              <a:t>etnike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plakje</a:t>
            </a:r>
            <a:r>
              <a:rPr lang="en-US" dirty="0"/>
              <a:t> </a:t>
            </a:r>
            <a:r>
              <a:rPr lang="en-US" dirty="0" err="1"/>
              <a:t>lidhet</a:t>
            </a:r>
            <a:r>
              <a:rPr lang="en-US" dirty="0"/>
              <a:t> </a:t>
            </a:r>
            <a:r>
              <a:rPr lang="en-US" dirty="0" err="1"/>
              <a:t>kryesisht</a:t>
            </a:r>
            <a:r>
              <a:rPr lang="en-US" dirty="0"/>
              <a:t> me </a:t>
            </a:r>
            <a:r>
              <a:rPr lang="en-US" dirty="0" err="1"/>
              <a:t>dallimet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pigmentim</a:t>
            </a:r>
            <a:r>
              <a:rPr lang="en-US" dirty="0"/>
              <a:t>. </a:t>
            </a:r>
            <a:r>
              <a:rPr lang="en-US" dirty="0" err="1"/>
              <a:t>Nivelet</a:t>
            </a:r>
            <a:r>
              <a:rPr lang="en-US" dirty="0"/>
              <a:t> e </a:t>
            </a:r>
            <a:r>
              <a:rPr lang="en-US" dirty="0" err="1"/>
              <a:t>larta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pigmentimit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mbrojtëse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lidhje</a:t>
            </a:r>
            <a:r>
              <a:rPr lang="en-US" dirty="0"/>
              <a:t> me </a:t>
            </a:r>
            <a:r>
              <a:rPr lang="en-US" dirty="0" err="1"/>
              <a:t>efektet</a:t>
            </a:r>
            <a:r>
              <a:rPr lang="en-US" dirty="0"/>
              <a:t> </a:t>
            </a:r>
            <a:r>
              <a:rPr lang="en-US" dirty="0" err="1"/>
              <a:t>kumulative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foto-plakjes</a:t>
            </a:r>
            <a:r>
              <a:rPr lang="en-US" dirty="0"/>
              <a:t>, me </a:t>
            </a:r>
            <a:r>
              <a:rPr lang="en-US" dirty="0" err="1"/>
              <a:t>afrikano-amerikanët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tregojnë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dallime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lëkurës</a:t>
            </a:r>
            <a:r>
              <a:rPr lang="en-US" dirty="0"/>
              <a:t> midis </a:t>
            </a:r>
            <a:r>
              <a:rPr lang="en-US" dirty="0" err="1"/>
              <a:t>vendeve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ekspozuara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paekspozuara.Përveç</a:t>
            </a:r>
            <a:r>
              <a:rPr lang="en-US" dirty="0"/>
              <a:t> </a:t>
            </a:r>
            <a:r>
              <a:rPr lang="en-US" dirty="0" err="1"/>
              <a:t>kësaj</a:t>
            </a:r>
            <a:r>
              <a:rPr lang="en-US" dirty="0"/>
              <a:t>, </a:t>
            </a: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ndjeshmëria</a:t>
            </a:r>
            <a:r>
              <a:rPr lang="en-US" dirty="0"/>
              <a:t> </a:t>
            </a:r>
            <a:r>
              <a:rPr lang="en-US" dirty="0" err="1"/>
              <a:t>matet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lidhje</a:t>
            </a:r>
            <a:r>
              <a:rPr lang="en-US" dirty="0"/>
              <a:t> me </a:t>
            </a:r>
            <a:r>
              <a:rPr lang="en-US" dirty="0" err="1"/>
              <a:t>incidencën</a:t>
            </a:r>
            <a:r>
              <a:rPr lang="en-US" dirty="0"/>
              <a:t> e </a:t>
            </a:r>
            <a:r>
              <a:rPr lang="en-US" dirty="0" err="1"/>
              <a:t>kancerit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lëkurës</a:t>
            </a:r>
            <a:r>
              <a:rPr lang="en-US" dirty="0"/>
              <a:t>, </a:t>
            </a:r>
            <a:r>
              <a:rPr lang="en-US" dirty="0" err="1"/>
              <a:t>normat</a:t>
            </a:r>
            <a:r>
              <a:rPr lang="en-US" dirty="0"/>
              <a:t> e </a:t>
            </a:r>
            <a:r>
              <a:rPr lang="en-US" dirty="0" err="1"/>
              <a:t>kancerit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lëkurës</a:t>
            </a:r>
            <a:r>
              <a:rPr lang="en-US" dirty="0"/>
              <a:t> midis </a:t>
            </a:r>
            <a:r>
              <a:rPr lang="en-US" dirty="0" err="1"/>
              <a:t>kaukazianëve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afrikano-amerikanëve</a:t>
            </a:r>
            <a:r>
              <a:rPr lang="en-US" dirty="0"/>
              <a:t> </a:t>
            </a:r>
            <a:r>
              <a:rPr lang="en-US" dirty="0" err="1"/>
              <a:t>tregojnë</a:t>
            </a:r>
            <a:r>
              <a:rPr lang="en-US" dirty="0"/>
              <a:t> se </a:t>
            </a:r>
            <a:r>
              <a:rPr lang="en-US" dirty="0" err="1"/>
              <a:t>pigmentimi</a:t>
            </a:r>
            <a:r>
              <a:rPr lang="en-US" dirty="0"/>
              <a:t> </a:t>
            </a:r>
            <a:r>
              <a:rPr lang="en-US" dirty="0" err="1"/>
              <a:t>siguron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500-fish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mbrojtjes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rrezatimi</a:t>
            </a:r>
            <a:r>
              <a:rPr lang="en-US" dirty="0"/>
              <a:t> </a:t>
            </a:r>
            <a:r>
              <a:rPr lang="en-US" dirty="0" err="1"/>
              <a:t>UV.Karcinoma</a:t>
            </a:r>
            <a:r>
              <a:rPr lang="en-US" dirty="0"/>
              <a:t> e </a:t>
            </a:r>
            <a:r>
              <a:rPr lang="en-US" dirty="0" err="1"/>
              <a:t>qelizave</a:t>
            </a:r>
            <a:r>
              <a:rPr lang="en-US" dirty="0"/>
              <a:t> </a:t>
            </a:r>
            <a:r>
              <a:rPr lang="en-US" dirty="0" err="1"/>
              <a:t>bazale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karcinoma</a:t>
            </a:r>
            <a:r>
              <a:rPr lang="en-US" dirty="0"/>
              <a:t> e </a:t>
            </a:r>
            <a:r>
              <a:rPr lang="en-US" dirty="0" err="1"/>
              <a:t>qelizave</a:t>
            </a:r>
            <a:r>
              <a:rPr lang="en-US" dirty="0"/>
              <a:t> </a:t>
            </a:r>
            <a:r>
              <a:rPr lang="en-US" dirty="0" err="1"/>
              <a:t>skuamoze</a:t>
            </a:r>
            <a:r>
              <a:rPr lang="en-US" dirty="0"/>
              <a:t> </a:t>
            </a:r>
            <a:r>
              <a:rPr lang="en-US" dirty="0" err="1"/>
              <a:t>ndodhin</a:t>
            </a:r>
            <a:r>
              <a:rPr lang="en-US" dirty="0"/>
              <a:t> </a:t>
            </a:r>
            <a:r>
              <a:rPr lang="en-US" dirty="0" err="1"/>
              <a:t>pothuajse</a:t>
            </a:r>
            <a:r>
              <a:rPr lang="en-US" dirty="0"/>
              <a:t> </a:t>
            </a:r>
            <a:r>
              <a:rPr lang="en-US" dirty="0" err="1"/>
              <a:t>ekskluzivisht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lëkurën</a:t>
            </a:r>
            <a:r>
              <a:rPr lang="en-US" dirty="0"/>
              <a:t> e </a:t>
            </a:r>
            <a:r>
              <a:rPr lang="en-US" dirty="0" err="1"/>
              <a:t>ekspozuar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diellit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njerëzve</a:t>
            </a:r>
            <a:r>
              <a:rPr lang="en-US" dirty="0"/>
              <a:t> me </a:t>
            </a:r>
            <a:r>
              <a:rPr lang="en-US" dirty="0" err="1"/>
              <a:t>lëkurë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hapur</a:t>
            </a:r>
            <a:r>
              <a:rPr lang="en-US" dirty="0"/>
              <a:t>.</a:t>
            </a:r>
          </a:p>
          <a:p>
            <a:pPr marL="109728" indent="0">
              <a:buNone/>
            </a:pPr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afrikano-amerikane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ngjeshur</a:t>
            </a:r>
            <a:r>
              <a:rPr lang="en-US" dirty="0"/>
              <a:t> se </a:t>
            </a:r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kaukaziane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përmbajtje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lartë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lipideve</a:t>
            </a:r>
            <a:r>
              <a:rPr lang="en-US" dirty="0"/>
              <a:t> </a:t>
            </a:r>
            <a:r>
              <a:rPr lang="en-US" dirty="0" err="1"/>
              <a:t>ndërqelizore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kontribuojnë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rezistencë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plakjes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err="1"/>
              <a:t>Struktura</a:t>
            </a:r>
            <a:r>
              <a:rPr lang="en-US" sz="2000" dirty="0"/>
              <a:t> </a:t>
            </a:r>
            <a:r>
              <a:rPr lang="en-US" sz="2000" dirty="0" err="1"/>
              <a:t>anatomike</a:t>
            </a:r>
            <a:endParaRPr lang="en-US" sz="2000" dirty="0"/>
          </a:p>
          <a:p>
            <a:pPr>
              <a:buNone/>
            </a:pPr>
            <a:r>
              <a:rPr lang="en-US" sz="2000" dirty="0" err="1"/>
              <a:t>Ndryshimet</a:t>
            </a:r>
            <a:r>
              <a:rPr lang="en-US" sz="2000" dirty="0"/>
              <a:t> </a:t>
            </a:r>
            <a:r>
              <a:rPr lang="en-US" sz="2000" dirty="0" err="1"/>
              <a:t>hormonale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indet</a:t>
            </a:r>
            <a:r>
              <a:rPr lang="en-US" sz="2000" dirty="0"/>
              <a:t> e </a:t>
            </a:r>
            <a:r>
              <a:rPr lang="en-US" sz="2000" dirty="0" err="1"/>
              <a:t>lëkurës.Ndryshimet</a:t>
            </a:r>
            <a:r>
              <a:rPr lang="en-US" sz="2000" dirty="0"/>
              <a:t> </a:t>
            </a:r>
            <a:r>
              <a:rPr lang="en-US" sz="2000" dirty="0" err="1"/>
              <a:t>hormonale</a:t>
            </a:r>
            <a:r>
              <a:rPr lang="en-US" sz="2000" dirty="0"/>
              <a:t> </a:t>
            </a:r>
            <a:r>
              <a:rPr lang="en-US" sz="2000" dirty="0" err="1"/>
              <a:t>ndikojne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lëkurë</a:t>
            </a:r>
            <a:r>
              <a:rPr lang="en-US" sz="2000" dirty="0"/>
              <a:t>, </a:t>
            </a:r>
            <a:r>
              <a:rPr lang="en-US" sz="2000" dirty="0" err="1"/>
              <a:t>kryesisht</a:t>
            </a:r>
            <a:r>
              <a:rPr lang="en-US" sz="2000" dirty="0"/>
              <a:t> </a:t>
            </a:r>
            <a:r>
              <a:rPr lang="en-US" sz="2000" dirty="0" err="1"/>
              <a:t>ndryshimet</a:t>
            </a:r>
            <a:r>
              <a:rPr lang="en-US" sz="2000" dirty="0"/>
              <a:t> e </a:t>
            </a:r>
            <a:r>
              <a:rPr lang="en-US" sz="2000" dirty="0" err="1"/>
              <a:t>nivelit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estrogjenit</a:t>
            </a:r>
            <a:r>
              <a:rPr lang="en-US" sz="2000" dirty="0"/>
              <a:t>. </a:t>
            </a:r>
            <a:r>
              <a:rPr lang="en-US" sz="2000" dirty="0" err="1"/>
              <a:t>Plakja</a:t>
            </a:r>
            <a:r>
              <a:rPr lang="en-US" sz="2000" dirty="0"/>
              <a:t> e </a:t>
            </a:r>
            <a:r>
              <a:rPr lang="en-US" sz="2000" dirty="0" err="1"/>
              <a:t>brendshme</a:t>
            </a:r>
            <a:r>
              <a:rPr lang="en-US" sz="2000" dirty="0"/>
              <a:t> </a:t>
            </a:r>
            <a:r>
              <a:rPr lang="en-US" sz="2000" dirty="0" err="1"/>
              <a:t>është</a:t>
            </a:r>
            <a:r>
              <a:rPr lang="en-US" sz="2000" dirty="0"/>
              <a:t> </a:t>
            </a:r>
            <a:r>
              <a:rPr lang="en-US" sz="2000" dirty="0" err="1"/>
              <a:t>procesi</a:t>
            </a:r>
            <a:r>
              <a:rPr lang="en-US" sz="2000" dirty="0"/>
              <a:t> </a:t>
            </a:r>
            <a:r>
              <a:rPr lang="en-US" sz="2000" dirty="0" err="1"/>
              <a:t>natyror</a:t>
            </a:r>
            <a:r>
              <a:rPr lang="en-US" sz="2000" dirty="0"/>
              <a:t> </a:t>
            </a:r>
            <a:r>
              <a:rPr lang="en-US" sz="2000" dirty="0" err="1"/>
              <a:t>biologjik</a:t>
            </a:r>
            <a:r>
              <a:rPr lang="en-US" sz="2000" dirty="0"/>
              <a:t> i </a:t>
            </a:r>
            <a:r>
              <a:rPr lang="en-US" sz="2000" dirty="0" err="1"/>
              <a:t>plakjes</a:t>
            </a:r>
            <a:r>
              <a:rPr lang="en-US" sz="2000" dirty="0"/>
              <a:t> </a:t>
            </a:r>
            <a:r>
              <a:rPr lang="en-US" sz="2000" dirty="0" err="1"/>
              <a:t>që</a:t>
            </a:r>
            <a:r>
              <a:rPr lang="en-US" sz="2000" dirty="0"/>
              <a:t> ne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gjithë</a:t>
            </a:r>
            <a:r>
              <a:rPr lang="en-US" sz="2000" dirty="0"/>
              <a:t> do ta </a:t>
            </a:r>
            <a:r>
              <a:rPr lang="en-US" sz="2000" dirty="0" err="1"/>
              <a:t>përjetojmë</a:t>
            </a:r>
            <a:r>
              <a:rPr lang="en-US" sz="2000" dirty="0"/>
              <a:t>. Duke </a:t>
            </a:r>
            <a:r>
              <a:rPr lang="en-US" sz="2000" dirty="0" err="1"/>
              <a:t>filluar</a:t>
            </a:r>
            <a:r>
              <a:rPr lang="en-US" sz="2000" dirty="0"/>
              <a:t> pas </a:t>
            </a:r>
            <a:r>
              <a:rPr lang="en-US" sz="2000" dirty="0" err="1"/>
              <a:t>te</a:t>
            </a:r>
            <a:r>
              <a:rPr lang="en-US" sz="2000" dirty="0"/>
              <a:t> 40-ve </a:t>
            </a:r>
            <a:r>
              <a:rPr lang="en-US" sz="2000" dirty="0" err="1"/>
              <a:t>dhe</a:t>
            </a:r>
            <a:r>
              <a:rPr lang="en-US" sz="2000" dirty="0"/>
              <a:t> duke </a:t>
            </a:r>
            <a:r>
              <a:rPr lang="en-US" sz="2000" dirty="0" err="1"/>
              <a:t>vazhduar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pjesën</a:t>
            </a:r>
            <a:r>
              <a:rPr lang="en-US" sz="2000" dirty="0"/>
              <a:t> e </a:t>
            </a:r>
            <a:r>
              <a:rPr lang="en-US" sz="2000" dirty="0" err="1"/>
              <a:t>mbetur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jetës</a:t>
            </a:r>
            <a:r>
              <a:rPr lang="en-US" sz="2000" dirty="0"/>
              <a:t> </a:t>
            </a:r>
            <a:r>
              <a:rPr lang="en-US" sz="2000" dirty="0" err="1"/>
              <a:t>sonë</a:t>
            </a:r>
            <a:r>
              <a:rPr lang="en-US" sz="2000" dirty="0"/>
              <a:t>, </a:t>
            </a:r>
            <a:r>
              <a:rPr lang="en-US" sz="2000" dirty="0" err="1"/>
              <a:t>plakja</a:t>
            </a:r>
            <a:r>
              <a:rPr lang="en-US" sz="2000" dirty="0"/>
              <a:t> e </a:t>
            </a:r>
            <a:r>
              <a:rPr lang="en-US" sz="2000" dirty="0" err="1"/>
              <a:t>brendshme</a:t>
            </a:r>
            <a:r>
              <a:rPr lang="en-US" sz="2000" dirty="0"/>
              <a:t> </a:t>
            </a:r>
            <a:r>
              <a:rPr lang="en-US" sz="2000" dirty="0" err="1"/>
              <a:t>gradualisht</a:t>
            </a:r>
            <a:r>
              <a:rPr lang="en-US" sz="2000" dirty="0"/>
              <a:t> </a:t>
            </a:r>
            <a:r>
              <a:rPr lang="en-US" sz="2000" dirty="0" err="1"/>
              <a:t>zvogëlon</a:t>
            </a:r>
            <a:r>
              <a:rPr lang="en-US" sz="2000" dirty="0"/>
              <a:t> </a:t>
            </a:r>
            <a:r>
              <a:rPr lang="en-US" sz="2000" dirty="0" err="1"/>
              <a:t>aftësinë</a:t>
            </a:r>
            <a:r>
              <a:rPr lang="en-US" sz="2000" dirty="0"/>
              <a:t> e </a:t>
            </a:r>
            <a:r>
              <a:rPr lang="en-US" sz="2000" dirty="0" err="1"/>
              <a:t>lëkurës</a:t>
            </a:r>
            <a:r>
              <a:rPr lang="en-US" sz="2000" dirty="0"/>
              <a:t> </a:t>
            </a:r>
            <a:r>
              <a:rPr lang="en-US" sz="2000" dirty="0" err="1"/>
              <a:t>sonë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qëndruar</a:t>
            </a:r>
            <a:r>
              <a:rPr lang="en-US" sz="2000" dirty="0"/>
              <a:t> </a:t>
            </a:r>
            <a:r>
              <a:rPr lang="en-US" sz="2000" dirty="0" err="1"/>
              <a:t>elastike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riparuar</a:t>
            </a:r>
            <a:r>
              <a:rPr lang="en-US" sz="2000" dirty="0"/>
              <a:t> </a:t>
            </a:r>
            <a:r>
              <a:rPr lang="en-US" sz="2000" dirty="0" err="1"/>
              <a:t>vetveten</a:t>
            </a:r>
            <a:r>
              <a:rPr lang="en-US" sz="2000" dirty="0"/>
              <a:t>. </a:t>
            </a:r>
            <a:r>
              <a:rPr lang="en-US" sz="2000" dirty="0" err="1"/>
              <a:t>Çfarë</a:t>
            </a:r>
            <a:r>
              <a:rPr lang="en-US" sz="2000" dirty="0"/>
              <a:t> do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thotë</a:t>
            </a:r>
            <a:r>
              <a:rPr lang="en-US" sz="2000" dirty="0"/>
              <a:t> </a:t>
            </a:r>
            <a:r>
              <a:rPr lang="en-US" sz="2000" dirty="0" err="1"/>
              <a:t>kjo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i </a:t>
            </a:r>
            <a:r>
              <a:rPr lang="en-US" sz="2000" dirty="0" err="1"/>
              <a:t>përket</a:t>
            </a:r>
            <a:r>
              <a:rPr lang="en-US" sz="2000" dirty="0"/>
              <a:t> </a:t>
            </a:r>
            <a:r>
              <a:rPr lang="en-US" sz="2000" dirty="0" err="1"/>
              <a:t>pasqyrës</a:t>
            </a:r>
            <a:r>
              <a:rPr lang="en-US" sz="2000" dirty="0"/>
              <a:t> </a:t>
            </a:r>
            <a:r>
              <a:rPr lang="en-US" sz="2000" dirty="0" err="1"/>
              <a:t>është</a:t>
            </a:r>
            <a:r>
              <a:rPr lang="en-US" sz="2000" dirty="0"/>
              <a:t> se </a:t>
            </a:r>
            <a:r>
              <a:rPr lang="en-US" sz="2000" dirty="0" err="1"/>
              <a:t>lëkura</a:t>
            </a:r>
            <a:r>
              <a:rPr lang="en-US" sz="2000" dirty="0"/>
              <a:t> </a:t>
            </a:r>
            <a:r>
              <a:rPr lang="en-US" sz="2000" dirty="0" err="1"/>
              <a:t>juaj</a:t>
            </a:r>
            <a:r>
              <a:rPr lang="en-US" sz="2000" dirty="0"/>
              <a:t> </a:t>
            </a:r>
            <a:r>
              <a:rPr lang="en-US" sz="2000" dirty="0" err="1"/>
              <a:t>mund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humbasë</a:t>
            </a:r>
            <a:r>
              <a:rPr lang="en-US" sz="2000" dirty="0"/>
              <a:t> </a:t>
            </a:r>
            <a:r>
              <a:rPr lang="en-US" sz="2000" dirty="0" err="1"/>
              <a:t>ngadalë</a:t>
            </a:r>
            <a:r>
              <a:rPr lang="en-US" sz="2000" dirty="0"/>
              <a:t> </a:t>
            </a:r>
            <a:r>
              <a:rPr lang="en-US" sz="2000" dirty="0" err="1"/>
              <a:t>aftësinë</a:t>
            </a:r>
            <a:r>
              <a:rPr lang="en-US" sz="2000" dirty="0"/>
              <a:t> e </a:t>
            </a:r>
            <a:r>
              <a:rPr lang="en-US" sz="2000" dirty="0" err="1"/>
              <a:t>saj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t'u</a:t>
            </a:r>
            <a:r>
              <a:rPr lang="en-US" sz="2000" dirty="0"/>
              <a:t> </a:t>
            </a:r>
            <a:r>
              <a:rPr lang="en-US" sz="2000" dirty="0" err="1"/>
              <a:t>rikuperuar</a:t>
            </a:r>
            <a:r>
              <a:rPr lang="en-US" sz="2000" dirty="0"/>
              <a:t> 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hiperpigmentimi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përfundimisht</a:t>
            </a:r>
            <a:r>
              <a:rPr lang="en-US" sz="2000" dirty="0"/>
              <a:t> do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jeni</a:t>
            </a:r>
            <a:r>
              <a:rPr lang="en-US" sz="2000" dirty="0"/>
              <a:t> </a:t>
            </a:r>
            <a:r>
              <a:rPr lang="en-US" sz="2000" dirty="0" err="1"/>
              <a:t>më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ndjeshëm</a:t>
            </a:r>
            <a:r>
              <a:rPr lang="en-US" sz="2000" dirty="0"/>
              <a:t> </a:t>
            </a:r>
            <a:r>
              <a:rPr lang="en-US" sz="2000" dirty="0" err="1"/>
              <a:t>ndaj</a:t>
            </a:r>
            <a:r>
              <a:rPr lang="en-US" sz="2000" dirty="0"/>
              <a:t> </a:t>
            </a:r>
            <a:r>
              <a:rPr lang="en-US" sz="2000" dirty="0" err="1"/>
              <a:t>ndryshimeve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strukturën</a:t>
            </a:r>
            <a:r>
              <a:rPr lang="en-US" sz="2000" dirty="0"/>
              <a:t> e </a:t>
            </a:r>
            <a:r>
              <a:rPr lang="en-US" sz="2000" dirty="0" err="1"/>
              <a:t>lëkurës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hidratimit</a:t>
            </a:r>
            <a:r>
              <a:rPr lang="en-US" sz="2000" dirty="0"/>
              <a:t>,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ndaj</a:t>
            </a:r>
            <a:r>
              <a:rPr lang="en-US" sz="2000" dirty="0"/>
              <a:t> </a:t>
            </a:r>
            <a:r>
              <a:rPr lang="en-US" sz="2000" dirty="0" err="1"/>
              <a:t>linjave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holla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rrudhave</a:t>
            </a:r>
            <a:r>
              <a:rPr lang="en-US" sz="2000" dirty="0"/>
              <a:t>. </a:t>
            </a:r>
            <a:r>
              <a:rPr lang="en-US" sz="2000" dirty="0" err="1"/>
              <a:t>Ritmi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ashpërsia</a:t>
            </a:r>
            <a:r>
              <a:rPr lang="en-US" sz="2000" dirty="0"/>
              <a:t> e </a:t>
            </a:r>
            <a:r>
              <a:rPr lang="en-US" sz="2000" dirty="0" err="1"/>
              <a:t>plakjes</a:t>
            </a:r>
            <a:r>
              <a:rPr lang="en-US" sz="2000" dirty="0"/>
              <a:t> </a:t>
            </a:r>
            <a:r>
              <a:rPr lang="en-US" sz="2000" dirty="0" err="1"/>
              <a:t>së</a:t>
            </a:r>
            <a:r>
              <a:rPr lang="en-US" sz="2000" dirty="0"/>
              <a:t> </a:t>
            </a:r>
            <a:r>
              <a:rPr lang="en-US" sz="2000" dirty="0" err="1"/>
              <a:t>brendshme</a:t>
            </a:r>
            <a:r>
              <a:rPr lang="en-US" sz="2000" dirty="0"/>
              <a:t> </a:t>
            </a:r>
            <a:r>
              <a:rPr lang="en-US" sz="2000" dirty="0" err="1"/>
              <a:t>përcaktohet</a:t>
            </a:r>
            <a:r>
              <a:rPr lang="en-US" sz="2000" dirty="0"/>
              <a:t> 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gjenet</a:t>
            </a:r>
            <a:r>
              <a:rPr lang="en-US" sz="2000" dirty="0"/>
              <a:t> </a:t>
            </a:r>
            <a:r>
              <a:rPr lang="en-US" sz="2000" dirty="0" err="1"/>
              <a:t>tona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funksioni</a:t>
            </a:r>
            <a:r>
              <a:rPr lang="en-US" sz="2000" dirty="0"/>
              <a:t> </a:t>
            </a:r>
            <a:r>
              <a:rPr lang="en-US" sz="2000" dirty="0" err="1"/>
              <a:t>qelizor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gjithashtu</a:t>
            </a:r>
            <a:r>
              <a:rPr lang="en-US" sz="2000" dirty="0"/>
              <a:t> </a:t>
            </a:r>
            <a:r>
              <a:rPr lang="en-US" sz="2000" dirty="0" err="1"/>
              <a:t>mund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përshpejtohet</a:t>
            </a:r>
            <a:r>
              <a:rPr lang="en-US" sz="2000" dirty="0"/>
              <a:t> 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radikalet</a:t>
            </a:r>
            <a:r>
              <a:rPr lang="en-US" sz="2000" dirty="0"/>
              <a:t> e lira. Ne </a:t>
            </a:r>
            <a:r>
              <a:rPr lang="en-US" sz="2000" dirty="0" err="1"/>
              <a:t>mund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perkujdesemi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ngadalësuar</a:t>
            </a:r>
            <a:r>
              <a:rPr lang="en-US" sz="2000" dirty="0"/>
              <a:t> </a:t>
            </a:r>
            <a:r>
              <a:rPr lang="en-US" sz="2000" dirty="0" err="1"/>
              <a:t>plakjen</a:t>
            </a:r>
            <a:r>
              <a:rPr lang="en-US" sz="2000" dirty="0"/>
              <a:t> e </a:t>
            </a:r>
            <a:r>
              <a:rPr lang="en-US" sz="2000" dirty="0" err="1"/>
              <a:t>brendshme</a:t>
            </a:r>
            <a:r>
              <a:rPr lang="en-US" sz="2000" dirty="0"/>
              <a:t>,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koha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gjenetika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mënyrë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pashmangshme</a:t>
            </a:r>
            <a:r>
              <a:rPr lang="en-US" sz="2000" dirty="0"/>
              <a:t> do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dëmtojnë</a:t>
            </a:r>
            <a:r>
              <a:rPr lang="en-US" sz="2000" dirty="0"/>
              <a:t> </a:t>
            </a:r>
            <a:r>
              <a:rPr lang="en-US" sz="2000" dirty="0" err="1"/>
              <a:t>lëkurën</a:t>
            </a:r>
            <a:r>
              <a:rPr lang="en-US" sz="2000" dirty="0"/>
              <a:t> </a:t>
            </a:r>
            <a:r>
              <a:rPr lang="en-US" sz="2000" dirty="0" err="1"/>
              <a:t>tonë</a:t>
            </a:r>
            <a:r>
              <a:rPr lang="en-US" sz="2000" dirty="0"/>
              <a:t>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err="1"/>
              <a:t>Prodhimi</a:t>
            </a:r>
            <a:r>
              <a:rPr lang="en-US" sz="2000" dirty="0"/>
              <a:t> </a:t>
            </a:r>
            <a:r>
              <a:rPr lang="en-US" sz="2000" dirty="0" err="1"/>
              <a:t>më</a:t>
            </a:r>
            <a:r>
              <a:rPr lang="en-US" sz="2000" dirty="0"/>
              <a:t> i </a:t>
            </a:r>
            <a:r>
              <a:rPr lang="en-US" sz="2000" dirty="0" err="1"/>
              <a:t>ngadalshëm</a:t>
            </a:r>
            <a:r>
              <a:rPr lang="en-US" sz="2000" dirty="0"/>
              <a:t> i </a:t>
            </a:r>
            <a:r>
              <a:rPr lang="en-US" sz="2000" dirty="0" err="1"/>
              <a:t>qelizave</a:t>
            </a:r>
            <a:r>
              <a:rPr lang="en-US" sz="2000" dirty="0"/>
              <a:t> </a:t>
            </a:r>
            <a:r>
              <a:rPr lang="en-US" sz="2000" dirty="0" err="1"/>
              <a:t>staminale</a:t>
            </a:r>
            <a:r>
              <a:rPr lang="en-US" sz="2000" dirty="0"/>
              <a:t>, </a:t>
            </a:r>
            <a:r>
              <a:rPr lang="en-US" sz="2000" dirty="0" err="1"/>
              <a:t>humbja</a:t>
            </a:r>
            <a:r>
              <a:rPr lang="en-US" sz="2000" dirty="0"/>
              <a:t> e </a:t>
            </a:r>
            <a:r>
              <a:rPr lang="en-US" sz="2000" dirty="0" err="1"/>
              <a:t>estrogjenit</a:t>
            </a:r>
            <a:r>
              <a:rPr lang="en-US" sz="2000" dirty="0"/>
              <a:t>, </a:t>
            </a:r>
            <a:r>
              <a:rPr lang="en-US" sz="2000" dirty="0" err="1"/>
              <a:t>reduktimi</a:t>
            </a:r>
            <a:r>
              <a:rPr lang="en-US" sz="2000" dirty="0"/>
              <a:t> i </a:t>
            </a:r>
            <a:r>
              <a:rPr lang="en-US" sz="2000" dirty="0" err="1"/>
              <a:t>kolagjenit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elastinës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përkeqësimi</a:t>
            </a:r>
            <a:r>
              <a:rPr lang="en-US" sz="2000" dirty="0"/>
              <a:t> i </a:t>
            </a:r>
            <a:r>
              <a:rPr lang="en-US" sz="2000" dirty="0" err="1"/>
              <a:t>indeve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fytyrës</a:t>
            </a:r>
            <a:r>
              <a:rPr lang="en-US" sz="2000" dirty="0"/>
              <a:t> </a:t>
            </a:r>
            <a:r>
              <a:rPr lang="en-US" sz="2000" dirty="0" err="1"/>
              <a:t>janë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gjitha</a:t>
            </a:r>
            <a:r>
              <a:rPr lang="en-US" sz="2000" dirty="0"/>
              <a:t> </a:t>
            </a:r>
            <a:r>
              <a:rPr lang="en-US" sz="2000" dirty="0" err="1"/>
              <a:t>pjesë</a:t>
            </a:r>
            <a:r>
              <a:rPr lang="en-US" sz="2000" dirty="0"/>
              <a:t> e </a:t>
            </a:r>
            <a:r>
              <a:rPr lang="en-US" sz="2000" dirty="0" err="1"/>
              <a:t>plakjes</a:t>
            </a:r>
            <a:r>
              <a:rPr lang="en-US" sz="2000" dirty="0"/>
              <a:t> </a:t>
            </a:r>
            <a:r>
              <a:rPr lang="en-US" sz="2000" dirty="0" err="1"/>
              <a:t>së</a:t>
            </a:r>
            <a:r>
              <a:rPr lang="en-US" sz="2000" dirty="0"/>
              <a:t> </a:t>
            </a:r>
            <a:r>
              <a:rPr lang="en-US" sz="2000" dirty="0" err="1"/>
              <a:t>brendshme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-1295400"/>
            <a:ext cx="8229600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/>
              <a:t>Faktorët</a:t>
            </a:r>
            <a:r>
              <a:rPr lang="en-US" b="1" dirty="0"/>
              <a:t> e </a:t>
            </a:r>
            <a:r>
              <a:rPr lang="en-US" b="1" dirty="0" err="1"/>
              <a:t>jashtëm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plakjes</a:t>
            </a:r>
            <a:r>
              <a:rPr lang="en-US" b="1" dirty="0"/>
              <a:t> </a:t>
            </a:r>
            <a:r>
              <a:rPr lang="en-US" b="1" dirty="0" err="1"/>
              <a:t>së</a:t>
            </a:r>
            <a:r>
              <a:rPr lang="en-US" b="1" dirty="0"/>
              <a:t> </a:t>
            </a:r>
            <a:r>
              <a:rPr lang="en-US" b="1" dirty="0" err="1"/>
              <a:t>lëkurës</a:t>
            </a:r>
            <a:endParaRPr lang="en-US" b="1" dirty="0"/>
          </a:p>
          <a:p>
            <a:pPr marL="109728" indent="0">
              <a:buNone/>
            </a:pPr>
            <a:r>
              <a:rPr lang="en-US" sz="1800" dirty="0" err="1"/>
              <a:t>Ndikimi</a:t>
            </a:r>
            <a:r>
              <a:rPr lang="en-US" sz="1800" dirty="0"/>
              <a:t> i </a:t>
            </a:r>
            <a:r>
              <a:rPr lang="en-US" sz="1800" dirty="0" err="1"/>
              <a:t>stilit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jetesës</a:t>
            </a:r>
            <a:endParaRPr lang="en-US" sz="1800" dirty="0"/>
          </a:p>
          <a:p>
            <a:r>
              <a:rPr lang="en-US" sz="1800" dirty="0" err="1"/>
              <a:t>Lëkura</a:t>
            </a:r>
            <a:r>
              <a:rPr lang="en-US" sz="1800" dirty="0"/>
              <a:t> </a:t>
            </a:r>
            <a:r>
              <a:rPr lang="en-US" sz="1800" dirty="0" err="1"/>
              <a:t>ndikohet</a:t>
            </a:r>
            <a:r>
              <a:rPr lang="en-US" sz="1800" dirty="0"/>
              <a:t> </a:t>
            </a:r>
            <a:r>
              <a:rPr lang="en-US" sz="1800" dirty="0" err="1"/>
              <a:t>nga</a:t>
            </a:r>
            <a:r>
              <a:rPr lang="en-US" sz="1800" dirty="0"/>
              <a:t> </a:t>
            </a:r>
            <a:r>
              <a:rPr lang="en-US" sz="1800" dirty="0" err="1"/>
              <a:t>kushtet</a:t>
            </a:r>
            <a:r>
              <a:rPr lang="en-US" sz="1800" dirty="0"/>
              <a:t> e </a:t>
            </a:r>
            <a:r>
              <a:rPr lang="en-US" sz="1800" dirty="0" err="1"/>
              <a:t>ambientit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temperatura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lagështia</a:t>
            </a:r>
            <a:r>
              <a:rPr lang="en-US" sz="1800" dirty="0"/>
              <a:t>. </a:t>
            </a:r>
            <a:r>
              <a:rPr lang="en-US" sz="1800" dirty="0" err="1"/>
              <a:t>Një</a:t>
            </a:r>
            <a:r>
              <a:rPr lang="en-US" sz="1800" dirty="0"/>
              <a:t> </a:t>
            </a:r>
            <a:r>
              <a:rPr lang="en-US" sz="1800" dirty="0" err="1"/>
              <a:t>rritje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temperaturën</a:t>
            </a:r>
            <a:r>
              <a:rPr lang="en-US" sz="1800" dirty="0"/>
              <a:t> e </a:t>
            </a:r>
            <a:r>
              <a:rPr lang="en-US" sz="1800" dirty="0" err="1"/>
              <a:t>lëkurës</a:t>
            </a:r>
            <a:r>
              <a:rPr lang="en-US" sz="1800" dirty="0"/>
              <a:t> </a:t>
            </a:r>
            <a:r>
              <a:rPr lang="en-US" sz="1800" dirty="0" err="1"/>
              <a:t>prej</a:t>
            </a:r>
            <a:r>
              <a:rPr lang="en-US" sz="1800" dirty="0"/>
              <a:t> 7-8° </a:t>
            </a:r>
            <a:r>
              <a:rPr lang="en-US" sz="1800" dirty="0" err="1"/>
              <a:t>dyfishon</a:t>
            </a:r>
            <a:r>
              <a:rPr lang="en-US" sz="1800" dirty="0"/>
              <a:t> </a:t>
            </a:r>
            <a:r>
              <a:rPr lang="en-US" sz="1800" dirty="0" err="1"/>
              <a:t>humbjen</a:t>
            </a:r>
            <a:r>
              <a:rPr lang="en-US" sz="1800" dirty="0"/>
              <a:t> e </a:t>
            </a:r>
            <a:r>
              <a:rPr lang="en-US" sz="1800" dirty="0" err="1"/>
              <a:t>avullimit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ujit.Temperatura</a:t>
            </a:r>
            <a:r>
              <a:rPr lang="en-US" sz="1800" dirty="0"/>
              <a:t> e </a:t>
            </a:r>
            <a:r>
              <a:rPr lang="en-US" sz="1800" dirty="0" err="1"/>
              <a:t>ulët</a:t>
            </a:r>
            <a:r>
              <a:rPr lang="en-US" sz="1800" dirty="0"/>
              <a:t> </a:t>
            </a:r>
            <a:r>
              <a:rPr lang="en-US" sz="1800" dirty="0" err="1"/>
              <a:t>ngurtëson</a:t>
            </a:r>
            <a:r>
              <a:rPr lang="en-US" sz="1800" dirty="0"/>
              <a:t> </a:t>
            </a:r>
            <a:r>
              <a:rPr lang="en-US" sz="1800" dirty="0" err="1"/>
              <a:t>lëkurën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zvogëlon</a:t>
            </a:r>
            <a:r>
              <a:rPr lang="en-US" sz="1800" dirty="0"/>
              <a:t> </a:t>
            </a:r>
            <a:r>
              <a:rPr lang="en-US" sz="1800" dirty="0" err="1"/>
              <a:t>humbjen</a:t>
            </a:r>
            <a:r>
              <a:rPr lang="en-US" sz="1800" dirty="0"/>
              <a:t> e </a:t>
            </a:r>
            <a:r>
              <a:rPr lang="en-US" sz="1800" dirty="0" err="1"/>
              <a:t>avullimit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ujit</a:t>
            </a:r>
            <a:r>
              <a:rPr lang="en-US" sz="1800" dirty="0"/>
              <a:t> </a:t>
            </a:r>
            <a:r>
              <a:rPr lang="en-US" sz="1800" dirty="0" err="1"/>
              <a:t>edhe</a:t>
            </a:r>
            <a:r>
              <a:rPr lang="en-US" sz="1800" dirty="0"/>
              <a:t> me </a:t>
            </a:r>
            <a:r>
              <a:rPr lang="en-US" sz="1800" dirty="0" err="1"/>
              <a:t>shumë</a:t>
            </a:r>
            <a:r>
              <a:rPr lang="en-US" sz="1800" dirty="0"/>
              <a:t> </a:t>
            </a:r>
            <a:r>
              <a:rPr lang="en-US" sz="1800" dirty="0" err="1"/>
              <a:t>lagështirë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ajër</a:t>
            </a:r>
            <a:r>
              <a:rPr lang="en-US" sz="1800" dirty="0"/>
              <a:t>, </a:t>
            </a:r>
            <a:r>
              <a:rPr lang="en-US" sz="1800" dirty="0" err="1"/>
              <a:t>pasi</a:t>
            </a:r>
            <a:r>
              <a:rPr lang="en-US" sz="1800" dirty="0"/>
              <a:t> </a:t>
            </a:r>
            <a:r>
              <a:rPr lang="en-US" sz="1800" dirty="0" err="1"/>
              <a:t>proteinat</a:t>
            </a:r>
            <a:r>
              <a:rPr lang="en-US" sz="1800" dirty="0"/>
              <a:t> </a:t>
            </a:r>
            <a:r>
              <a:rPr lang="en-US" sz="1800" dirty="0" err="1"/>
              <a:t>strukturore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lipidet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lëkurë</a:t>
            </a:r>
            <a:r>
              <a:rPr lang="en-US" sz="1800" dirty="0"/>
              <a:t> </a:t>
            </a:r>
            <a:r>
              <a:rPr lang="en-US" sz="1800" dirty="0" err="1"/>
              <a:t>varen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mënyrë</a:t>
            </a:r>
            <a:r>
              <a:rPr lang="en-US" sz="1800" dirty="0"/>
              <a:t> </a:t>
            </a:r>
            <a:r>
              <a:rPr lang="en-US" sz="1800" dirty="0" err="1"/>
              <a:t>kritike</a:t>
            </a:r>
            <a:r>
              <a:rPr lang="en-US" sz="1800" dirty="0"/>
              <a:t> </a:t>
            </a:r>
            <a:r>
              <a:rPr lang="en-US" sz="1800" dirty="0" err="1"/>
              <a:t>nga</a:t>
            </a:r>
            <a:r>
              <a:rPr lang="en-US" sz="1800" dirty="0"/>
              <a:t> </a:t>
            </a:r>
            <a:r>
              <a:rPr lang="en-US" sz="1800" dirty="0" err="1"/>
              <a:t>temperatura</a:t>
            </a:r>
            <a:r>
              <a:rPr lang="en-US" sz="1800" dirty="0"/>
              <a:t> </a:t>
            </a:r>
            <a:r>
              <a:rPr lang="en-US" sz="1800" dirty="0" err="1"/>
              <a:t>për</a:t>
            </a:r>
            <a:r>
              <a:rPr lang="en-US" sz="1800" dirty="0"/>
              <a:t> </a:t>
            </a:r>
            <a:r>
              <a:rPr lang="en-US" sz="1800" dirty="0" err="1"/>
              <a:t>funksionimin</a:t>
            </a:r>
            <a:r>
              <a:rPr lang="en-US" sz="1800" dirty="0"/>
              <a:t>  e </a:t>
            </a:r>
            <a:r>
              <a:rPr lang="en-US" sz="1800" dirty="0" err="1"/>
              <a:t>duhur</a:t>
            </a:r>
            <a:r>
              <a:rPr lang="en-US" sz="1800" dirty="0"/>
              <a:t>. </a:t>
            </a:r>
            <a:r>
              <a:rPr lang="en-US" sz="1800" dirty="0" err="1"/>
              <a:t>Disa</a:t>
            </a:r>
            <a:r>
              <a:rPr lang="en-US" sz="1800" dirty="0"/>
              <a:t> </a:t>
            </a:r>
            <a:r>
              <a:rPr lang="en-US" sz="1800" dirty="0" err="1"/>
              <a:t>medikamente</a:t>
            </a:r>
            <a:r>
              <a:rPr lang="en-US" sz="1800" dirty="0"/>
              <a:t> </a:t>
            </a:r>
            <a:r>
              <a:rPr lang="en-US" sz="1800" dirty="0" err="1"/>
              <a:t>ndikojnë</a:t>
            </a:r>
            <a:r>
              <a:rPr lang="en-US" sz="1800" dirty="0"/>
              <a:t> </a:t>
            </a:r>
            <a:r>
              <a:rPr lang="en-US" sz="1800" dirty="0" err="1"/>
              <a:t>gjithashtu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lëkurë</a:t>
            </a:r>
            <a:r>
              <a:rPr lang="en-US" sz="1800" dirty="0"/>
              <a:t>, </a:t>
            </a:r>
            <a:r>
              <a:rPr lang="en-US" sz="1800" dirty="0" err="1"/>
              <a:t>veçanërisht</a:t>
            </a:r>
            <a:r>
              <a:rPr lang="en-US" sz="1800" dirty="0"/>
              <a:t> </a:t>
            </a:r>
            <a:r>
              <a:rPr lang="en-US" sz="1800" dirty="0" err="1"/>
              <a:t>medikamentet</a:t>
            </a:r>
            <a:r>
              <a:rPr lang="en-US" sz="1800" dirty="0"/>
              <a:t> </a:t>
            </a:r>
            <a:r>
              <a:rPr lang="en-US" sz="1800" dirty="0" err="1"/>
              <a:t>hipokolesterolemike</a:t>
            </a:r>
            <a:r>
              <a:rPr lang="en-US" sz="1800" dirty="0"/>
              <a:t>,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cilat</a:t>
            </a:r>
            <a:r>
              <a:rPr lang="en-US" sz="1800" dirty="0"/>
              <a:t> </a:t>
            </a:r>
            <a:r>
              <a:rPr lang="en-US" sz="1800" dirty="0" err="1"/>
              <a:t>mund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shkaktojnë</a:t>
            </a:r>
            <a:r>
              <a:rPr lang="en-US" sz="1800" dirty="0"/>
              <a:t> </a:t>
            </a:r>
            <a:r>
              <a:rPr lang="en-US" sz="1800" dirty="0" err="1"/>
              <a:t>deskuamim</a:t>
            </a:r>
            <a:r>
              <a:rPr lang="en-US" sz="1800" dirty="0"/>
              <a:t> </a:t>
            </a:r>
            <a:r>
              <a:rPr lang="en-US" sz="1800" dirty="0" err="1"/>
              <a:t>jonormal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shtuar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Megjithatë</a:t>
            </a:r>
            <a:r>
              <a:rPr lang="en-US" sz="1800" dirty="0"/>
              <a:t>, </a:t>
            </a:r>
            <a:r>
              <a:rPr lang="en-US" sz="1800" dirty="0" err="1"/>
              <a:t>deri</a:t>
            </a:r>
            <a:r>
              <a:rPr lang="en-US" sz="1800" dirty="0"/>
              <a:t> </a:t>
            </a:r>
            <a:r>
              <a:rPr lang="en-US" sz="1800" dirty="0" err="1"/>
              <a:t>tani</a:t>
            </a:r>
            <a:r>
              <a:rPr lang="en-US" sz="1800" dirty="0"/>
              <a:t>, </a:t>
            </a:r>
            <a:r>
              <a:rPr lang="en-US" sz="1800" dirty="0" err="1"/>
              <a:t>dy</a:t>
            </a:r>
            <a:r>
              <a:rPr lang="en-US" sz="1800" dirty="0"/>
              <a:t> </a:t>
            </a:r>
            <a:r>
              <a:rPr lang="en-US" sz="1800" dirty="0" err="1"/>
              <a:t>faktorët</a:t>
            </a:r>
            <a:r>
              <a:rPr lang="en-US" sz="1800" dirty="0"/>
              <a:t> </a:t>
            </a:r>
            <a:r>
              <a:rPr lang="en-US" sz="1800" dirty="0" err="1"/>
              <a:t>më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mëdhenj</a:t>
            </a:r>
            <a:r>
              <a:rPr lang="en-US" sz="1800" dirty="0"/>
              <a:t> </a:t>
            </a:r>
            <a:r>
              <a:rPr lang="en-US" sz="1800" dirty="0" err="1"/>
              <a:t>ekzogjenë</a:t>
            </a:r>
            <a:r>
              <a:rPr lang="en-US" sz="1800" dirty="0"/>
              <a:t>,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cilët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dy</a:t>
            </a:r>
            <a:r>
              <a:rPr lang="en-US" sz="1800" dirty="0"/>
              <a:t> </a:t>
            </a:r>
            <a:r>
              <a:rPr lang="en-US" sz="1800" dirty="0" err="1"/>
              <a:t>kanë</a:t>
            </a:r>
            <a:r>
              <a:rPr lang="en-US" sz="1800" dirty="0"/>
              <a:t> </a:t>
            </a:r>
            <a:r>
              <a:rPr lang="en-US" sz="1800" dirty="0" err="1"/>
              <a:t>një</a:t>
            </a:r>
            <a:r>
              <a:rPr lang="en-US" sz="1800" dirty="0"/>
              <a:t> </a:t>
            </a:r>
            <a:r>
              <a:rPr lang="en-US" sz="1800" dirty="0" err="1"/>
              <a:t>ndikim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madh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lëkurë</a:t>
            </a:r>
            <a:r>
              <a:rPr lang="en-US" sz="1800" dirty="0"/>
              <a:t>, </a:t>
            </a:r>
            <a:r>
              <a:rPr lang="en-US" sz="1800" dirty="0" err="1"/>
              <a:t>janë</a:t>
            </a:r>
            <a:r>
              <a:rPr lang="en-US" sz="1800" dirty="0"/>
              <a:t> </a:t>
            </a:r>
            <a:r>
              <a:rPr lang="en-US" sz="1800" dirty="0" err="1"/>
              <a:t>pirja</a:t>
            </a:r>
            <a:r>
              <a:rPr lang="en-US" sz="1800" dirty="0"/>
              <a:t> e </a:t>
            </a:r>
            <a:r>
              <a:rPr lang="en-US" sz="1800" dirty="0" err="1"/>
              <a:t>duhanit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ekspozimi</a:t>
            </a:r>
            <a:r>
              <a:rPr lang="en-US" sz="1800" dirty="0"/>
              <a:t> </a:t>
            </a:r>
            <a:r>
              <a:rPr lang="en-US" sz="1800" dirty="0" err="1"/>
              <a:t>ndaj</a:t>
            </a:r>
            <a:r>
              <a:rPr lang="en-US" sz="1800" dirty="0"/>
              <a:t> </a:t>
            </a:r>
            <a:r>
              <a:rPr lang="en-US" sz="1800" dirty="0" err="1"/>
              <a:t>dritës</a:t>
            </a:r>
            <a:r>
              <a:rPr lang="en-US" sz="1800" dirty="0"/>
              <a:t> UV.</a:t>
            </a:r>
          </a:p>
          <a:p>
            <a:r>
              <a:rPr lang="en-US" sz="1800" dirty="0" err="1"/>
              <a:t>Efektet</a:t>
            </a:r>
            <a:r>
              <a:rPr lang="en-US" sz="1800" dirty="0"/>
              <a:t> e </a:t>
            </a:r>
            <a:r>
              <a:rPr lang="en-US" sz="1800" dirty="0" err="1"/>
              <a:t>pirjes</a:t>
            </a:r>
            <a:r>
              <a:rPr lang="en-US" sz="1800" dirty="0"/>
              <a:t> </a:t>
            </a:r>
            <a:r>
              <a:rPr lang="en-US" sz="1800" dirty="0" err="1"/>
              <a:t>së</a:t>
            </a:r>
            <a:r>
              <a:rPr lang="en-US" sz="1800" dirty="0"/>
              <a:t> </a:t>
            </a:r>
            <a:r>
              <a:rPr lang="en-US" sz="1800" dirty="0" err="1"/>
              <a:t>duhanit</a:t>
            </a:r>
            <a:r>
              <a:rPr lang="en-US" sz="1800" dirty="0"/>
              <a:t> </a:t>
            </a:r>
          </a:p>
          <a:p>
            <a:r>
              <a:rPr lang="en-US" sz="1800" dirty="0" err="1"/>
              <a:t>Pirja</a:t>
            </a:r>
            <a:r>
              <a:rPr lang="en-US" sz="1800" dirty="0"/>
              <a:t> e </a:t>
            </a:r>
            <a:r>
              <a:rPr lang="en-US" sz="1800" dirty="0" err="1"/>
              <a:t>duhanit</a:t>
            </a:r>
            <a:r>
              <a:rPr lang="en-US" sz="1800" dirty="0"/>
              <a:t>  </a:t>
            </a:r>
            <a:r>
              <a:rPr lang="en-US" sz="1800" dirty="0" err="1"/>
              <a:t>ndikon</a:t>
            </a:r>
            <a:r>
              <a:rPr lang="en-US" sz="1800" dirty="0"/>
              <a:t> ne </a:t>
            </a:r>
            <a:r>
              <a:rPr lang="en-US" sz="1800" dirty="0" err="1"/>
              <a:t>lekuren</a:t>
            </a:r>
            <a:r>
              <a:rPr lang="en-US" sz="1800" dirty="0"/>
              <a:t> tone duke </a:t>
            </a:r>
            <a:r>
              <a:rPr lang="en-US" sz="1800" dirty="0" err="1"/>
              <a:t>shkaktuar</a:t>
            </a:r>
            <a:r>
              <a:rPr lang="en-US" sz="1800" dirty="0"/>
              <a:t> </a:t>
            </a:r>
            <a:r>
              <a:rPr lang="en-US" sz="1800" dirty="0" err="1"/>
              <a:t>telangiektazinë</a:t>
            </a:r>
            <a:r>
              <a:rPr lang="en-US" sz="1800" dirty="0"/>
              <a:t> (</a:t>
            </a:r>
            <a:r>
              <a:rPr lang="en-US" sz="1800" dirty="0" err="1"/>
              <a:t>njolla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kuqe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lëkurë</a:t>
            </a:r>
            <a:r>
              <a:rPr lang="en-US" sz="1800" dirty="0"/>
              <a:t>). </a:t>
            </a:r>
            <a:r>
              <a:rPr lang="en-US" sz="1800" dirty="0" err="1"/>
              <a:t>Pirja</a:t>
            </a:r>
            <a:r>
              <a:rPr lang="en-US" sz="1800" dirty="0"/>
              <a:t> e </a:t>
            </a:r>
            <a:r>
              <a:rPr lang="en-US" sz="1800" dirty="0" err="1"/>
              <a:t>duhanit</a:t>
            </a:r>
            <a:r>
              <a:rPr lang="en-US" sz="1800" dirty="0"/>
              <a:t> </a:t>
            </a:r>
            <a:r>
              <a:rPr lang="en-US" sz="1800" dirty="0" err="1"/>
              <a:t>shkakton</a:t>
            </a:r>
            <a:r>
              <a:rPr lang="en-US" sz="1800" dirty="0"/>
              <a:t> </a:t>
            </a:r>
            <a:r>
              <a:rPr lang="en-US" sz="1800" dirty="0" err="1"/>
              <a:t>dëmtim</a:t>
            </a:r>
            <a:r>
              <a:rPr lang="en-US" sz="1800" dirty="0"/>
              <a:t> </a:t>
            </a:r>
            <a:r>
              <a:rPr lang="en-US" sz="1800" dirty="0" err="1"/>
              <a:t>kryesisht</a:t>
            </a:r>
            <a:r>
              <a:rPr lang="en-US" sz="1800" dirty="0"/>
              <a:t> duke </a:t>
            </a:r>
            <a:r>
              <a:rPr lang="en-US" sz="1800" dirty="0" err="1"/>
              <a:t>ulur</a:t>
            </a:r>
            <a:r>
              <a:rPr lang="en-US" sz="1800" dirty="0"/>
              <a:t> </a:t>
            </a:r>
            <a:r>
              <a:rPr lang="en-US" sz="1800" dirty="0" err="1"/>
              <a:t>rrjedhjen</a:t>
            </a:r>
            <a:r>
              <a:rPr lang="en-US" sz="1800" dirty="0"/>
              <a:t> e </a:t>
            </a:r>
            <a:r>
              <a:rPr lang="en-US" sz="1800" dirty="0" err="1"/>
              <a:t>gjakut</a:t>
            </a:r>
            <a:r>
              <a:rPr lang="en-US" sz="1800" dirty="0"/>
              <a:t> </a:t>
            </a:r>
            <a:r>
              <a:rPr lang="en-US" sz="1800" dirty="0" err="1"/>
              <a:t>neper</a:t>
            </a:r>
            <a:r>
              <a:rPr lang="en-US" sz="1800" dirty="0"/>
              <a:t>  </a:t>
            </a:r>
            <a:r>
              <a:rPr lang="en-US" sz="1800" dirty="0" err="1"/>
              <a:t>kapilar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krijon</a:t>
            </a:r>
            <a:r>
              <a:rPr lang="en-US" sz="1800" dirty="0"/>
              <a:t> </a:t>
            </a:r>
            <a:r>
              <a:rPr lang="en-US" sz="1800" dirty="0" err="1"/>
              <a:t>mungesë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oksigjenit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lëndëve</a:t>
            </a:r>
            <a:r>
              <a:rPr lang="en-US" sz="1800" dirty="0"/>
              <a:t> </a:t>
            </a:r>
            <a:r>
              <a:rPr lang="en-US" sz="1800" dirty="0" err="1"/>
              <a:t>ushqyese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indet</a:t>
            </a:r>
            <a:r>
              <a:rPr lang="en-US" sz="1800" dirty="0"/>
              <a:t> e </a:t>
            </a:r>
            <a:r>
              <a:rPr lang="en-US" sz="1800" dirty="0" err="1"/>
              <a:t>lëkurës</a:t>
            </a:r>
            <a:r>
              <a:rPr lang="en-US" sz="1800" dirty="0"/>
              <a:t>. </a:t>
            </a:r>
            <a:r>
              <a:rPr lang="en-US" sz="1800" dirty="0" err="1"/>
              <a:t>Është</a:t>
            </a:r>
            <a:r>
              <a:rPr lang="en-US" sz="1800" dirty="0"/>
              <a:t> </a:t>
            </a:r>
            <a:r>
              <a:rPr lang="en-US" sz="1800" dirty="0" err="1"/>
              <a:t>treguar</a:t>
            </a:r>
            <a:r>
              <a:rPr lang="en-US" sz="1800" dirty="0"/>
              <a:t> se </a:t>
            </a:r>
            <a:r>
              <a:rPr lang="en-US" sz="1800" dirty="0" err="1"/>
              <a:t>ata</a:t>
            </a:r>
            <a:r>
              <a:rPr lang="en-US" sz="1800" dirty="0"/>
              <a:t> </a:t>
            </a:r>
            <a:r>
              <a:rPr lang="en-US" sz="1800" dirty="0" err="1"/>
              <a:t>që</a:t>
            </a:r>
            <a:r>
              <a:rPr lang="en-US" sz="1800" dirty="0"/>
              <a:t> </a:t>
            </a:r>
            <a:r>
              <a:rPr lang="en-US" sz="1800" dirty="0" err="1"/>
              <a:t>pinë</a:t>
            </a:r>
            <a:r>
              <a:rPr lang="en-US" sz="1800" dirty="0"/>
              <a:t> </a:t>
            </a:r>
            <a:r>
              <a:rPr lang="en-US" sz="1800" dirty="0" err="1"/>
              <a:t>duhan</a:t>
            </a:r>
            <a:r>
              <a:rPr lang="en-US" sz="1800" dirty="0"/>
              <a:t> </a:t>
            </a:r>
            <a:r>
              <a:rPr lang="en-US" sz="1800" dirty="0" err="1"/>
              <a:t>kanë</a:t>
            </a:r>
            <a:r>
              <a:rPr lang="en-US" sz="1800" dirty="0"/>
              <a:t> </a:t>
            </a:r>
            <a:r>
              <a:rPr lang="en-US" sz="1800" dirty="0" err="1"/>
              <a:t>më</a:t>
            </a:r>
            <a:r>
              <a:rPr lang="en-US" sz="1800" dirty="0"/>
              <a:t> </a:t>
            </a:r>
            <a:r>
              <a:rPr lang="en-US" sz="1800" dirty="0" err="1"/>
              <a:t>pak</a:t>
            </a:r>
            <a:r>
              <a:rPr lang="en-US" sz="1800" dirty="0"/>
              <a:t> </a:t>
            </a:r>
            <a:r>
              <a:rPr lang="en-US" sz="1800" dirty="0" err="1"/>
              <a:t>fibra</a:t>
            </a:r>
            <a:r>
              <a:rPr lang="en-US" sz="1800" dirty="0"/>
              <a:t> </a:t>
            </a:r>
            <a:r>
              <a:rPr lang="en-US" sz="1800" dirty="0" err="1"/>
              <a:t>kolagjeni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elastine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dermë</a:t>
            </a:r>
            <a:r>
              <a:rPr lang="en-US" sz="1800" dirty="0"/>
              <a:t>, </a:t>
            </a:r>
            <a:r>
              <a:rPr lang="en-US" sz="1800" dirty="0" err="1"/>
              <a:t>gjë</a:t>
            </a:r>
            <a:r>
              <a:rPr lang="en-US" sz="1800" dirty="0"/>
              <a:t> </a:t>
            </a:r>
            <a:r>
              <a:rPr lang="en-US" sz="1800" dirty="0" err="1"/>
              <a:t>që</a:t>
            </a:r>
            <a:r>
              <a:rPr lang="en-US" sz="1800" dirty="0"/>
              <a:t> </a:t>
            </a:r>
            <a:r>
              <a:rPr lang="en-US" sz="1800" dirty="0" err="1"/>
              <a:t>bën</a:t>
            </a:r>
            <a:r>
              <a:rPr lang="en-US" sz="1800" dirty="0"/>
              <a:t> </a:t>
            </a:r>
            <a:r>
              <a:rPr lang="en-US" sz="1800" dirty="0" err="1"/>
              <a:t>që</a:t>
            </a:r>
            <a:r>
              <a:rPr lang="en-US" sz="1800" dirty="0"/>
              <a:t> </a:t>
            </a:r>
            <a:r>
              <a:rPr lang="en-US" sz="1800" dirty="0" err="1"/>
              <a:t>lëkura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bëhet</a:t>
            </a:r>
            <a:r>
              <a:rPr lang="en-US" sz="1800" dirty="0"/>
              <a:t> e </a:t>
            </a:r>
            <a:r>
              <a:rPr lang="en-US" sz="1800" dirty="0" err="1"/>
              <a:t>dobët</a:t>
            </a:r>
            <a:r>
              <a:rPr lang="en-US" sz="1800" dirty="0"/>
              <a:t>, e </a:t>
            </a:r>
            <a:r>
              <a:rPr lang="en-US" sz="1800" dirty="0" err="1"/>
              <a:t>ngurtësuar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më</a:t>
            </a:r>
            <a:r>
              <a:rPr lang="en-US" sz="1800" dirty="0"/>
              <a:t> </a:t>
            </a:r>
            <a:r>
              <a:rPr lang="en-US" sz="1800" dirty="0" err="1"/>
              <a:t>pak</a:t>
            </a:r>
            <a:r>
              <a:rPr lang="en-US" sz="1800" dirty="0"/>
              <a:t> </a:t>
            </a:r>
            <a:r>
              <a:rPr lang="en-US" sz="1800" dirty="0" err="1"/>
              <a:t>elastike</a:t>
            </a:r>
            <a:r>
              <a:rPr lang="en-US" sz="1800" dirty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60198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b="1" dirty="0" err="1"/>
              <a:t>Ekspozimi</a:t>
            </a:r>
            <a:r>
              <a:rPr lang="en-US" sz="1600" b="1" dirty="0"/>
              <a:t> </a:t>
            </a:r>
            <a:r>
              <a:rPr lang="en-US" sz="1600" b="1" dirty="0" err="1"/>
              <a:t>ndaj</a:t>
            </a:r>
            <a:r>
              <a:rPr lang="en-US" sz="1600" b="1" dirty="0"/>
              <a:t> </a:t>
            </a:r>
            <a:r>
              <a:rPr lang="en-US" sz="1600" b="1" dirty="0" err="1"/>
              <a:t>dritës</a:t>
            </a:r>
            <a:r>
              <a:rPr lang="en-US" sz="1600" b="1" dirty="0"/>
              <a:t> UV (</a:t>
            </a:r>
            <a:r>
              <a:rPr lang="en-US" sz="1600" b="1" dirty="0" err="1"/>
              <a:t>fotoplakje</a:t>
            </a:r>
            <a:r>
              <a:rPr lang="en-US" sz="1600" b="1" dirty="0"/>
              <a:t>)</a:t>
            </a:r>
          </a:p>
          <a:p>
            <a:pPr marL="109728" indent="0">
              <a:buNone/>
            </a:pPr>
            <a:r>
              <a:rPr lang="en-US" sz="1600" dirty="0" err="1"/>
              <a:t>Ndryshimet</a:t>
            </a:r>
            <a:r>
              <a:rPr lang="en-US" sz="1600" dirty="0"/>
              <a:t> e </a:t>
            </a:r>
            <a:r>
              <a:rPr lang="en-US" sz="1600" dirty="0" err="1"/>
              <a:t>brendshme</a:t>
            </a:r>
            <a:r>
              <a:rPr lang="en-US" sz="1600" dirty="0"/>
              <a:t> </a:t>
            </a:r>
            <a:r>
              <a:rPr lang="en-US" sz="1600" dirty="0" err="1"/>
              <a:t>ndodhin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gjithë</a:t>
            </a:r>
            <a:r>
              <a:rPr lang="en-US" sz="1600" dirty="0"/>
              <a:t> </a:t>
            </a:r>
            <a:r>
              <a:rPr lang="en-US" sz="1600" dirty="0" err="1"/>
              <a:t>lëkurën</a:t>
            </a:r>
            <a:r>
              <a:rPr lang="en-US" sz="1600" dirty="0"/>
              <a:t> </a:t>
            </a:r>
            <a:r>
              <a:rPr lang="en-US" sz="1600" dirty="0" err="1"/>
              <a:t>ndërsa</a:t>
            </a:r>
            <a:r>
              <a:rPr lang="en-US" sz="1600" dirty="0"/>
              <a:t> </a:t>
            </a:r>
            <a:r>
              <a:rPr lang="en-US" sz="1600" dirty="0" err="1"/>
              <a:t>njerëzit</a:t>
            </a:r>
            <a:r>
              <a:rPr lang="en-US" sz="1600" dirty="0"/>
              <a:t> </a:t>
            </a:r>
            <a:r>
              <a:rPr lang="en-US" sz="1600" dirty="0" err="1"/>
              <a:t>plaken</a:t>
            </a:r>
            <a:r>
              <a:rPr lang="en-US" sz="1600" dirty="0"/>
              <a:t>, duke </a:t>
            </a:r>
            <a:r>
              <a:rPr lang="en-US" sz="1600" dirty="0" err="1"/>
              <a:t>përfshirë</a:t>
            </a:r>
            <a:r>
              <a:rPr lang="en-US" sz="1600" dirty="0"/>
              <a:t> </a:t>
            </a:r>
            <a:r>
              <a:rPr lang="en-US" sz="1600" dirty="0" err="1"/>
              <a:t>uljen</a:t>
            </a:r>
            <a:r>
              <a:rPr lang="en-US" sz="1600" dirty="0"/>
              <a:t> e </a:t>
            </a:r>
            <a:r>
              <a:rPr lang="en-US" sz="1600" dirty="0" err="1"/>
              <a:t>qarkullimit</a:t>
            </a:r>
            <a:r>
              <a:rPr lang="en-US" sz="1600" dirty="0"/>
              <a:t>, </a:t>
            </a:r>
            <a:r>
              <a:rPr lang="en-US" sz="1600" dirty="0" err="1"/>
              <a:t>pastrimin</a:t>
            </a:r>
            <a:r>
              <a:rPr lang="en-US" sz="1600" dirty="0"/>
              <a:t> </a:t>
            </a:r>
            <a:r>
              <a:rPr lang="en-US" sz="1600" dirty="0" err="1"/>
              <a:t>kimik</a:t>
            </a:r>
            <a:r>
              <a:rPr lang="en-US" sz="1600" dirty="0"/>
              <a:t>, </a:t>
            </a:r>
            <a:r>
              <a:rPr lang="en-US" sz="1600" dirty="0" err="1"/>
              <a:t>trashësinë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qelizën</a:t>
            </a:r>
            <a:r>
              <a:rPr lang="en-US" sz="1600" dirty="0"/>
              <a:t>, </a:t>
            </a:r>
            <a:r>
              <a:rPr lang="en-US" sz="1600" dirty="0" err="1"/>
              <a:t>termorregullimin</a:t>
            </a:r>
            <a:r>
              <a:rPr lang="en-US" sz="1600" dirty="0"/>
              <a:t>, </a:t>
            </a:r>
            <a:r>
              <a:rPr lang="en-US" sz="1600" dirty="0" err="1"/>
              <a:t>mbrojtjen</a:t>
            </a:r>
            <a:r>
              <a:rPr lang="en-US" sz="1600" dirty="0"/>
              <a:t> </a:t>
            </a:r>
            <a:r>
              <a:rPr lang="en-US" sz="1600" dirty="0" err="1"/>
              <a:t>mekanike</a:t>
            </a:r>
            <a:r>
              <a:rPr lang="en-US" sz="1600" dirty="0"/>
              <a:t>, </a:t>
            </a:r>
            <a:r>
              <a:rPr lang="en-US" sz="1600" dirty="0" err="1"/>
              <a:t>reagimin</a:t>
            </a:r>
            <a:r>
              <a:rPr lang="en-US" sz="1600" dirty="0"/>
              <a:t> </a:t>
            </a:r>
            <a:r>
              <a:rPr lang="en-US" sz="1600" dirty="0" err="1"/>
              <a:t>imunitar</a:t>
            </a:r>
            <a:r>
              <a:rPr lang="en-US" sz="1600" dirty="0"/>
              <a:t>, </a:t>
            </a:r>
            <a:r>
              <a:rPr lang="en-US" sz="1600" dirty="0" err="1"/>
              <a:t>perceptimin</a:t>
            </a:r>
            <a:r>
              <a:rPr lang="en-US" sz="1600" dirty="0"/>
              <a:t> </a:t>
            </a:r>
            <a:r>
              <a:rPr lang="en-US" sz="1600" dirty="0" err="1"/>
              <a:t>ndijor</a:t>
            </a:r>
            <a:r>
              <a:rPr lang="en-US" sz="1600" dirty="0"/>
              <a:t>, </a:t>
            </a:r>
            <a:r>
              <a:rPr lang="en-US" sz="1600" dirty="0" err="1"/>
              <a:t>prodhimin</a:t>
            </a:r>
            <a:r>
              <a:rPr lang="en-US" sz="1600" dirty="0"/>
              <a:t> e </a:t>
            </a:r>
            <a:r>
              <a:rPr lang="en-US" sz="1600" dirty="0" err="1"/>
              <a:t>djersës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sebumit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reaktivitetin</a:t>
            </a:r>
            <a:r>
              <a:rPr lang="en-US" sz="1600" dirty="0"/>
              <a:t> </a:t>
            </a:r>
            <a:r>
              <a:rPr lang="en-US" sz="1600" dirty="0" err="1"/>
              <a:t>vaskular</a:t>
            </a:r>
            <a:r>
              <a:rPr lang="en-US" sz="1600" dirty="0"/>
              <a:t>. </a:t>
            </a:r>
            <a:r>
              <a:rPr lang="en-US" sz="1600" dirty="0" err="1"/>
              <a:t>Këto</a:t>
            </a:r>
            <a:r>
              <a:rPr lang="en-US" sz="1600" dirty="0"/>
              <a:t> </a:t>
            </a:r>
            <a:r>
              <a:rPr lang="en-US" sz="1600" dirty="0" err="1"/>
              <a:t>ndryshime</a:t>
            </a:r>
            <a:r>
              <a:rPr lang="en-US" sz="1600" dirty="0"/>
              <a:t> </a:t>
            </a:r>
            <a:r>
              <a:rPr lang="en-US" sz="1600" dirty="0" err="1"/>
              <a:t>përfaqësojnë</a:t>
            </a:r>
            <a:r>
              <a:rPr lang="en-US" sz="1600" dirty="0"/>
              <a:t> </a:t>
            </a:r>
            <a:r>
              <a:rPr lang="en-US" sz="1600" dirty="0" err="1"/>
              <a:t>një</a:t>
            </a:r>
            <a:r>
              <a:rPr lang="en-US" sz="1600" dirty="0"/>
              <a:t> </a:t>
            </a:r>
            <a:r>
              <a:rPr lang="en-US" sz="1600" dirty="0" err="1"/>
              <a:t>atrofi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përgjithshme</a:t>
            </a:r>
            <a:r>
              <a:rPr lang="en-US" sz="1600" dirty="0"/>
              <a:t> me </a:t>
            </a:r>
            <a:r>
              <a:rPr lang="en-US" sz="1600" dirty="0" err="1"/>
              <a:t>pak</a:t>
            </a:r>
            <a:r>
              <a:rPr lang="en-US" sz="1600" dirty="0"/>
              <a:t> </a:t>
            </a:r>
            <a:r>
              <a:rPr lang="en-US" sz="1600" dirty="0" err="1"/>
              <a:t>ndryshime</a:t>
            </a:r>
            <a:r>
              <a:rPr lang="en-US" sz="1600" dirty="0"/>
              <a:t> </a:t>
            </a:r>
            <a:r>
              <a:rPr lang="en-US" sz="1600" dirty="0" err="1"/>
              <a:t>strukturore</a:t>
            </a:r>
            <a:r>
              <a:rPr lang="en-US" sz="1600" dirty="0"/>
              <a:t> </a:t>
            </a:r>
            <a:r>
              <a:rPr lang="en-US" sz="1600" dirty="0" err="1"/>
              <a:t>deri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moshën</a:t>
            </a:r>
            <a:r>
              <a:rPr lang="en-US" sz="1600" dirty="0"/>
              <a:t> 50 </a:t>
            </a:r>
            <a:r>
              <a:rPr lang="en-US" sz="1600" dirty="0" err="1"/>
              <a:t>vjeç</a:t>
            </a:r>
            <a:r>
              <a:rPr lang="en-US" sz="1600" dirty="0"/>
              <a:t>, e </a:t>
            </a:r>
            <a:r>
              <a:rPr lang="en-US" sz="1600" dirty="0" err="1"/>
              <a:t>ndjekur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përkeqësim</a:t>
            </a:r>
            <a:r>
              <a:rPr lang="en-US" sz="1600" dirty="0"/>
              <a:t> i </a:t>
            </a:r>
            <a:r>
              <a:rPr lang="en-US" sz="1600" dirty="0" err="1"/>
              <a:t>ngadaltë</a:t>
            </a:r>
            <a:r>
              <a:rPr lang="en-US" sz="1600" dirty="0"/>
              <a:t>. </a:t>
            </a:r>
          </a:p>
          <a:p>
            <a:pPr marL="109728" indent="0">
              <a:buNone/>
            </a:pPr>
            <a:r>
              <a:rPr lang="en-US" sz="1600" dirty="0" err="1"/>
              <a:t>Efektet</a:t>
            </a:r>
            <a:r>
              <a:rPr lang="en-US" sz="1600" dirty="0"/>
              <a:t> e </a:t>
            </a:r>
            <a:r>
              <a:rPr lang="en-US" sz="1600" dirty="0" err="1"/>
              <a:t>dritës</a:t>
            </a:r>
            <a:r>
              <a:rPr lang="en-US" sz="1600" dirty="0"/>
              <a:t> </a:t>
            </a:r>
            <a:r>
              <a:rPr lang="en-US" sz="1600" dirty="0" err="1"/>
              <a:t>së</a:t>
            </a:r>
            <a:r>
              <a:rPr lang="en-US" sz="1600" dirty="0"/>
              <a:t> </a:t>
            </a:r>
            <a:r>
              <a:rPr lang="en-US" sz="1600" dirty="0" err="1"/>
              <a:t>diellit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lëkurë</a:t>
            </a:r>
            <a:r>
              <a:rPr lang="en-US" sz="1600" dirty="0"/>
              <a:t> </a:t>
            </a:r>
            <a:r>
              <a:rPr lang="en-US" sz="1600" dirty="0" err="1"/>
              <a:t>janë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thella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vlerësohet</a:t>
            </a:r>
            <a:r>
              <a:rPr lang="en-US" sz="1600" dirty="0"/>
              <a:t> se </a:t>
            </a:r>
            <a:r>
              <a:rPr lang="en-US" sz="1600" dirty="0" err="1"/>
              <a:t>përbëjnë</a:t>
            </a:r>
            <a:r>
              <a:rPr lang="en-US" sz="1600" dirty="0"/>
              <a:t> </a:t>
            </a:r>
            <a:r>
              <a:rPr lang="en-US" sz="1600" dirty="0" err="1"/>
              <a:t>deri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90%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plakjes</a:t>
            </a:r>
            <a:r>
              <a:rPr lang="en-US" sz="1600" dirty="0"/>
              <a:t> </a:t>
            </a:r>
            <a:r>
              <a:rPr lang="en-US" sz="1600" dirty="0" err="1"/>
              <a:t>së</a:t>
            </a:r>
            <a:r>
              <a:rPr lang="en-US" sz="1600" dirty="0"/>
              <a:t> </a:t>
            </a:r>
            <a:r>
              <a:rPr lang="en-US" sz="1600" dirty="0" err="1"/>
              <a:t>dukshme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lëkurës</a:t>
            </a:r>
            <a:r>
              <a:rPr lang="en-US" sz="1600" dirty="0"/>
              <a:t> ,</a:t>
            </a:r>
            <a:r>
              <a:rPr lang="en-US" sz="1600" dirty="0" err="1"/>
              <a:t>veçanërisht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ato</a:t>
            </a:r>
            <a:r>
              <a:rPr lang="en-US" sz="1600" dirty="0"/>
              <a:t> pa </a:t>
            </a:r>
            <a:r>
              <a:rPr lang="en-US" sz="1600" dirty="0" err="1"/>
              <a:t>mbrojtje</a:t>
            </a:r>
            <a:r>
              <a:rPr lang="en-US" sz="1600" dirty="0"/>
              <a:t> </a:t>
            </a:r>
            <a:r>
              <a:rPr lang="en-US" sz="1600" dirty="0" err="1"/>
              <a:t>natyrale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lidhur</a:t>
            </a:r>
            <a:r>
              <a:rPr lang="en-US" sz="1600" dirty="0"/>
              <a:t> me </a:t>
            </a:r>
            <a:r>
              <a:rPr lang="en-US" sz="1600" dirty="0" err="1"/>
              <a:t>nivele</a:t>
            </a:r>
            <a:r>
              <a:rPr lang="en-US" sz="1600" dirty="0"/>
              <a:t> </a:t>
            </a:r>
            <a:r>
              <a:rPr lang="en-US" sz="1600" dirty="0" err="1"/>
              <a:t>më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larta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melanociteve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lëkurë</a:t>
            </a:r>
            <a:r>
              <a:rPr lang="en-US" sz="1600" dirty="0"/>
              <a:t>. </a:t>
            </a:r>
            <a:r>
              <a:rPr lang="en-US" sz="1600" dirty="0" err="1"/>
              <a:t>Drita</a:t>
            </a:r>
            <a:r>
              <a:rPr lang="en-US" sz="1600" dirty="0"/>
              <a:t> e </a:t>
            </a:r>
            <a:r>
              <a:rPr lang="en-US" sz="1600" dirty="0" err="1"/>
              <a:t>diellit</a:t>
            </a:r>
            <a:r>
              <a:rPr lang="en-US" sz="1600" dirty="0"/>
              <a:t> </a:t>
            </a:r>
            <a:r>
              <a:rPr lang="en-US" sz="1600" dirty="0" err="1"/>
              <a:t>përbëhet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tre</a:t>
            </a:r>
            <a:r>
              <a:rPr lang="en-US" sz="1600" dirty="0"/>
              <a:t> </a:t>
            </a:r>
            <a:r>
              <a:rPr lang="en-US" sz="1600" dirty="0" err="1"/>
              <a:t>lloje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ndryshme</a:t>
            </a:r>
            <a:r>
              <a:rPr lang="en-US" sz="1600" dirty="0"/>
              <a:t> </a:t>
            </a:r>
            <a:r>
              <a:rPr lang="en-US" sz="1600" dirty="0" err="1"/>
              <a:t>rrezatimi</a:t>
            </a:r>
            <a:r>
              <a:rPr lang="en-US" sz="1600" dirty="0"/>
              <a:t>: UVC, UVB </a:t>
            </a:r>
            <a:r>
              <a:rPr lang="en-US" sz="1600" dirty="0" err="1"/>
              <a:t>dhe</a:t>
            </a:r>
            <a:r>
              <a:rPr lang="en-US" sz="1600" dirty="0"/>
              <a:t> UVA. UVC (100-290 nm) </a:t>
            </a:r>
            <a:r>
              <a:rPr lang="en-US" sz="1600" dirty="0" err="1"/>
              <a:t>bllokohet</a:t>
            </a:r>
            <a:r>
              <a:rPr lang="en-US" sz="1600" dirty="0"/>
              <a:t> </a:t>
            </a:r>
            <a:r>
              <a:rPr lang="en-US" sz="1600" dirty="0" err="1"/>
              <a:t>kryesisht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shtresa</a:t>
            </a:r>
            <a:r>
              <a:rPr lang="en-US" sz="1600" dirty="0"/>
              <a:t> e </a:t>
            </a:r>
            <a:r>
              <a:rPr lang="en-US" sz="1600" dirty="0" err="1"/>
              <a:t>ozonit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ka</a:t>
            </a:r>
            <a:r>
              <a:rPr lang="en-US" sz="1600" dirty="0"/>
              <a:t> </a:t>
            </a:r>
            <a:r>
              <a:rPr lang="en-US" sz="1600" dirty="0" err="1"/>
              <a:t>pak</a:t>
            </a:r>
            <a:r>
              <a:rPr lang="en-US" sz="1600" dirty="0"/>
              <a:t> </a:t>
            </a:r>
            <a:r>
              <a:rPr lang="en-US" sz="1600" dirty="0" err="1"/>
              <a:t>ndikim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lëkurë</a:t>
            </a:r>
            <a:r>
              <a:rPr lang="en-US" sz="1600" dirty="0"/>
              <a:t> .UVB (290-320 nm) </a:t>
            </a:r>
            <a:r>
              <a:rPr lang="en-US" sz="1600" dirty="0" err="1"/>
              <a:t>depërton</a:t>
            </a:r>
            <a:r>
              <a:rPr lang="en-US" sz="1600" dirty="0"/>
              <a:t> </a:t>
            </a:r>
            <a:r>
              <a:rPr lang="en-US" sz="1600" dirty="0" err="1"/>
              <a:t>vetëm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epidermë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është</a:t>
            </a:r>
            <a:r>
              <a:rPr lang="en-US" sz="1600" dirty="0"/>
              <a:t> </a:t>
            </a:r>
            <a:r>
              <a:rPr lang="en-US" sz="1600" dirty="0" err="1"/>
              <a:t>përgjegjëse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eritemën</a:t>
            </a:r>
            <a:r>
              <a:rPr lang="en-US" sz="1600" dirty="0"/>
              <a:t> e </a:t>
            </a:r>
            <a:r>
              <a:rPr lang="en-US" sz="1600" dirty="0" err="1"/>
              <a:t>lidhur</a:t>
            </a:r>
            <a:r>
              <a:rPr lang="en-US" sz="1600" dirty="0"/>
              <a:t> me </a:t>
            </a:r>
            <a:r>
              <a:rPr lang="en-US" sz="1600" dirty="0" err="1"/>
              <a:t>djegien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dielli.UVA</a:t>
            </a:r>
            <a:r>
              <a:rPr lang="en-US" sz="1600" dirty="0"/>
              <a:t> </a:t>
            </a:r>
            <a:r>
              <a:rPr lang="en-US" sz="1600" dirty="0" err="1"/>
              <a:t>kërkon</a:t>
            </a:r>
            <a:r>
              <a:rPr lang="en-US" sz="1600" dirty="0"/>
              <a:t> </a:t>
            </a:r>
            <a:r>
              <a:rPr lang="en-US" sz="1600" dirty="0" err="1"/>
              <a:t>nivele</a:t>
            </a:r>
            <a:r>
              <a:rPr lang="en-US" sz="1600" dirty="0"/>
              <a:t> 1000-fish </a:t>
            </a:r>
            <a:r>
              <a:rPr lang="en-US" sz="1600" dirty="0" err="1"/>
              <a:t>më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larta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rrezatimit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shkaktuar</a:t>
            </a:r>
            <a:r>
              <a:rPr lang="en-US" sz="1600" dirty="0"/>
              <a:t> </a:t>
            </a:r>
            <a:r>
              <a:rPr lang="en-US" sz="1600" dirty="0" err="1"/>
              <a:t>djegie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dielli</a:t>
            </a:r>
            <a:r>
              <a:rPr lang="en-US" sz="1600" dirty="0"/>
              <a:t>, </a:t>
            </a:r>
            <a:r>
              <a:rPr lang="en-US" sz="1600" dirty="0" err="1"/>
              <a:t>kështu</a:t>
            </a:r>
            <a:r>
              <a:rPr lang="en-US" sz="1600" dirty="0"/>
              <a:t>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konsiderohej</a:t>
            </a:r>
            <a:r>
              <a:rPr lang="en-US" sz="1600" dirty="0"/>
              <a:t> </a:t>
            </a:r>
            <a:r>
              <a:rPr lang="en-US" sz="1600" dirty="0" err="1"/>
              <a:t>prej</a:t>
            </a:r>
            <a:r>
              <a:rPr lang="en-US" sz="1600" dirty="0"/>
              <a:t> </a:t>
            </a:r>
            <a:r>
              <a:rPr lang="en-US" sz="1600" dirty="0" err="1"/>
              <a:t>kohësh</a:t>
            </a:r>
            <a:r>
              <a:rPr lang="en-US" sz="1600" dirty="0"/>
              <a:t> i </a:t>
            </a:r>
            <a:r>
              <a:rPr lang="en-US" sz="1600" dirty="0" err="1"/>
              <a:t>parëndësishëm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dëmtimin</a:t>
            </a:r>
            <a:r>
              <a:rPr lang="en-US" sz="1600" dirty="0"/>
              <a:t> e </a:t>
            </a:r>
            <a:r>
              <a:rPr lang="en-US" sz="1600" dirty="0" err="1"/>
              <a:t>lëkurës</a:t>
            </a:r>
            <a:r>
              <a:rPr lang="en-US" sz="1600" dirty="0"/>
              <a:t>. </a:t>
            </a:r>
            <a:r>
              <a:rPr lang="en-US" sz="1600" dirty="0" err="1"/>
              <a:t>Tani</a:t>
            </a:r>
            <a:r>
              <a:rPr lang="en-US" sz="1600" dirty="0"/>
              <a:t> </a:t>
            </a:r>
            <a:r>
              <a:rPr lang="en-US" sz="1600" dirty="0" err="1"/>
              <a:t>dihet</a:t>
            </a:r>
            <a:r>
              <a:rPr lang="en-US" sz="1600" dirty="0"/>
              <a:t> se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shkak</a:t>
            </a:r>
            <a:r>
              <a:rPr lang="en-US" sz="1600" dirty="0"/>
              <a:t> se </a:t>
            </a:r>
            <a:r>
              <a:rPr lang="en-US" sz="1600" dirty="0" err="1"/>
              <a:t>depërton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dermë</a:t>
            </a:r>
            <a:r>
              <a:rPr lang="en-US" sz="1600" dirty="0"/>
              <a:t>, UVA </a:t>
            </a:r>
            <a:r>
              <a:rPr lang="en-US" sz="1600" dirty="0" err="1"/>
              <a:t>mund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jetë</a:t>
            </a:r>
            <a:r>
              <a:rPr lang="en-US" sz="1600" dirty="0"/>
              <a:t> </a:t>
            </a:r>
            <a:r>
              <a:rPr lang="en-US" sz="1600" dirty="0" err="1"/>
              <a:t>përgjegjëse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shumicën</a:t>
            </a:r>
            <a:r>
              <a:rPr lang="en-US" sz="1600" dirty="0"/>
              <a:t> e </a:t>
            </a:r>
            <a:r>
              <a:rPr lang="en-US" sz="1600" dirty="0" err="1"/>
              <a:t>dëmtimeve</a:t>
            </a:r>
            <a:r>
              <a:rPr lang="en-US" sz="1600" dirty="0"/>
              <a:t> </a:t>
            </a:r>
            <a:r>
              <a:rPr lang="en-US" sz="1600" dirty="0" err="1"/>
              <a:t>kronike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lëkurës</a:t>
            </a:r>
            <a:r>
              <a:rPr lang="en-US" sz="1600" dirty="0"/>
              <a:t>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lidhen</a:t>
            </a:r>
            <a:r>
              <a:rPr lang="en-US" sz="1600" dirty="0"/>
              <a:t> me </a:t>
            </a:r>
            <a:r>
              <a:rPr lang="en-US" sz="1600" dirty="0" err="1"/>
              <a:t>fotoplakjen</a:t>
            </a:r>
            <a:r>
              <a:rPr lang="en-US" sz="16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09600" y="-45720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64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718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-914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166843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Foto-plakja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mbivendosja</a:t>
            </a:r>
            <a:r>
              <a:rPr lang="en-US" dirty="0"/>
              <a:t> e </a:t>
            </a:r>
            <a:r>
              <a:rPr lang="en-US" dirty="0" err="1"/>
              <a:t>këtij</a:t>
            </a:r>
            <a:r>
              <a:rPr lang="en-US" dirty="0"/>
              <a:t> </a:t>
            </a:r>
            <a:r>
              <a:rPr lang="en-US" dirty="0" err="1"/>
              <a:t>dëmtimi</a:t>
            </a:r>
            <a:r>
              <a:rPr lang="en-US" dirty="0"/>
              <a:t> </a:t>
            </a:r>
            <a:r>
              <a:rPr lang="en-US" dirty="0" err="1"/>
              <a:t>diellor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procesin</a:t>
            </a:r>
            <a:r>
              <a:rPr lang="en-US" dirty="0"/>
              <a:t> normal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plakjes</a:t>
            </a:r>
            <a:r>
              <a:rPr lang="en-US" dirty="0"/>
              <a:t>, i </a:t>
            </a:r>
            <a:r>
              <a:rPr lang="en-US" dirty="0" err="1"/>
              <a:t>përcaktuar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mënyrë</a:t>
            </a:r>
            <a:r>
              <a:rPr lang="en-US" dirty="0"/>
              <a:t> </a:t>
            </a:r>
            <a:r>
              <a:rPr lang="en-US" dirty="0" err="1"/>
              <a:t>specifike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dëmtimi</a:t>
            </a:r>
            <a:r>
              <a:rPr lang="en-US" dirty="0"/>
              <a:t> i </a:t>
            </a:r>
            <a:r>
              <a:rPr lang="en-US" dirty="0" err="1"/>
              <a:t>prodhuar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inde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ekspozimi</a:t>
            </a:r>
            <a:r>
              <a:rPr lang="en-US" dirty="0"/>
              <a:t> i </a:t>
            </a:r>
            <a:r>
              <a:rPr lang="en-US" dirty="0" err="1"/>
              <a:t>vetëm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i </a:t>
            </a:r>
            <a:r>
              <a:rPr lang="en-US" dirty="0" err="1"/>
              <a:t>përsëritur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dritës</a:t>
            </a:r>
            <a:r>
              <a:rPr lang="en-US" dirty="0"/>
              <a:t> </a:t>
            </a:r>
            <a:r>
              <a:rPr lang="en-US" dirty="0" err="1"/>
              <a:t>ultravjollcë</a:t>
            </a:r>
            <a:r>
              <a:rPr lang="en-US" dirty="0"/>
              <a:t>,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besohet</a:t>
            </a:r>
            <a:r>
              <a:rPr lang="en-US" dirty="0"/>
              <a:t> se </a:t>
            </a:r>
            <a:r>
              <a:rPr lang="en-US" dirty="0" err="1"/>
              <a:t>përbën</a:t>
            </a:r>
            <a:r>
              <a:rPr lang="en-US" dirty="0"/>
              <a:t> </a:t>
            </a:r>
            <a:r>
              <a:rPr lang="en-US" dirty="0" err="1"/>
              <a:t>pjesën</a:t>
            </a:r>
            <a:r>
              <a:rPr lang="en-US" dirty="0"/>
              <a:t> </a:t>
            </a:r>
            <a:r>
              <a:rPr lang="en-US" dirty="0" err="1"/>
              <a:t>dërrmuese</a:t>
            </a:r>
            <a:r>
              <a:rPr lang="en-US" dirty="0"/>
              <a:t> </a:t>
            </a:r>
            <a:r>
              <a:rPr lang="en-US" dirty="0" err="1"/>
              <a:t>jo</a:t>
            </a:r>
            <a:r>
              <a:rPr lang="en-US" dirty="0"/>
              <a:t> </a:t>
            </a:r>
            <a:r>
              <a:rPr lang="en-US" dirty="0" err="1"/>
              <a:t>vetëm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efekteve</a:t>
            </a:r>
            <a:r>
              <a:rPr lang="en-US" dirty="0"/>
              <a:t> </a:t>
            </a:r>
            <a:r>
              <a:rPr lang="en-US" dirty="0" err="1"/>
              <a:t>estetike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plakjes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lëkurës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problemeve</a:t>
            </a:r>
            <a:r>
              <a:rPr lang="en-US" dirty="0"/>
              <a:t> </a:t>
            </a:r>
            <a:r>
              <a:rPr lang="en-US" dirty="0" err="1"/>
              <a:t>klinike</a:t>
            </a:r>
            <a:r>
              <a:rPr lang="en-US" dirty="0"/>
              <a:t>. </a:t>
            </a:r>
            <a:r>
              <a:rPr lang="en-US" dirty="0" err="1"/>
              <a:t>Kultura</a:t>
            </a:r>
            <a:r>
              <a:rPr lang="en-US" dirty="0"/>
              <a:t> </a:t>
            </a:r>
            <a:r>
              <a:rPr lang="en-US" dirty="0" err="1"/>
              <a:t>moderne</a:t>
            </a:r>
            <a:r>
              <a:rPr lang="en-US" dirty="0"/>
              <a:t> </a:t>
            </a:r>
            <a:r>
              <a:rPr lang="en-US" dirty="0" err="1"/>
              <a:t>perëndimore</a:t>
            </a:r>
            <a:r>
              <a:rPr lang="en-US" dirty="0"/>
              <a:t> e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promovuar</a:t>
            </a:r>
            <a:r>
              <a:rPr lang="en-US" dirty="0"/>
              <a:t> </a:t>
            </a:r>
            <a:r>
              <a:rPr lang="en-US" dirty="0" err="1"/>
              <a:t>lëkurën</a:t>
            </a:r>
            <a:r>
              <a:rPr lang="en-US" dirty="0"/>
              <a:t> e </a:t>
            </a:r>
            <a:r>
              <a:rPr lang="en-US" dirty="0" err="1"/>
              <a:t>nxirë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shëndetshme</a:t>
            </a:r>
            <a:r>
              <a:rPr lang="en-US" dirty="0"/>
              <a:t>, duke </a:t>
            </a:r>
            <a:r>
              <a:rPr lang="en-US" dirty="0" err="1"/>
              <a:t>rezultuar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rritje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vazhdueshme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shkallës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kancerit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lëkurës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plakjes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parakohshme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lëkurës</a:t>
            </a:r>
            <a:r>
              <a:rPr lang="en-US" dirty="0"/>
              <a:t> 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" y="457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Efektet</a:t>
            </a:r>
            <a:r>
              <a:rPr lang="en-US" dirty="0"/>
              <a:t> e </a:t>
            </a:r>
            <a:r>
              <a:rPr lang="en-US" dirty="0" err="1"/>
              <a:t>duhanpirjes</a:t>
            </a:r>
            <a:r>
              <a:rPr lang="en-US" dirty="0"/>
              <a:t> ne </a:t>
            </a:r>
            <a:r>
              <a:rPr lang="en-US" dirty="0" err="1"/>
              <a:t>lekure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914400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Efektet</a:t>
            </a:r>
            <a:r>
              <a:rPr lang="en-US" sz="1600" dirty="0"/>
              <a:t> e </a:t>
            </a:r>
            <a:r>
              <a:rPr lang="en-US" sz="1600" dirty="0" err="1"/>
              <a:t>pirjes</a:t>
            </a:r>
            <a:r>
              <a:rPr lang="en-US" sz="1600" dirty="0"/>
              <a:t> </a:t>
            </a:r>
            <a:r>
              <a:rPr lang="en-US" sz="1600" dirty="0" err="1"/>
              <a:t>së</a:t>
            </a:r>
            <a:r>
              <a:rPr lang="en-US" sz="1600" dirty="0"/>
              <a:t> </a:t>
            </a:r>
            <a:r>
              <a:rPr lang="en-US" sz="1600" dirty="0" err="1"/>
              <a:t>duhanit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nikotinës</a:t>
            </a:r>
            <a:endParaRPr lang="en-US" sz="1600" dirty="0"/>
          </a:p>
          <a:p>
            <a:r>
              <a:rPr lang="en-US" sz="1600" dirty="0" err="1"/>
              <a:t>Pirja</a:t>
            </a:r>
            <a:r>
              <a:rPr lang="en-US" sz="1600" dirty="0"/>
              <a:t> e </a:t>
            </a:r>
            <a:r>
              <a:rPr lang="en-US" sz="1600" dirty="0" err="1"/>
              <a:t>duhanit</a:t>
            </a:r>
            <a:r>
              <a:rPr lang="en-US" sz="1600" dirty="0"/>
              <a:t> </a:t>
            </a:r>
            <a:r>
              <a:rPr lang="en-US" sz="1600" dirty="0" err="1"/>
              <a:t>është</a:t>
            </a:r>
            <a:r>
              <a:rPr lang="en-US" sz="1600" dirty="0"/>
              <a:t> e </a:t>
            </a:r>
            <a:r>
              <a:rPr lang="en-US" sz="1600" dirty="0" err="1"/>
              <a:t>lidhur</a:t>
            </a:r>
            <a:r>
              <a:rPr lang="en-US" sz="1600" dirty="0"/>
              <a:t> fort me </a:t>
            </a:r>
            <a:r>
              <a:rPr lang="en-US" sz="1600" dirty="0" err="1"/>
              <a:t>elastozën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dy</a:t>
            </a:r>
            <a:r>
              <a:rPr lang="en-US" sz="1600" dirty="0"/>
              <a:t> </a:t>
            </a:r>
            <a:r>
              <a:rPr lang="en-US" sz="1600" dirty="0" err="1"/>
              <a:t>gjinitë,dhe</a:t>
            </a:r>
            <a:r>
              <a:rPr lang="en-US" sz="1600" dirty="0"/>
              <a:t> </a:t>
            </a:r>
            <a:r>
              <a:rPr lang="en-US" sz="1600" dirty="0" err="1"/>
              <a:t>telangjiektazinë</a:t>
            </a:r>
            <a:r>
              <a:rPr lang="en-US" sz="1600" dirty="0"/>
              <a:t> </a:t>
            </a:r>
            <a:r>
              <a:rPr lang="en-US" sz="1600" dirty="0" err="1"/>
              <a:t>tek</a:t>
            </a:r>
            <a:r>
              <a:rPr lang="en-US" sz="1600" dirty="0"/>
              <a:t> </a:t>
            </a:r>
            <a:r>
              <a:rPr lang="en-US" sz="1600" dirty="0" err="1"/>
              <a:t>meshkujt</a:t>
            </a:r>
            <a:r>
              <a:rPr lang="en-US" sz="1600" dirty="0"/>
              <a:t> .</a:t>
            </a:r>
            <a:r>
              <a:rPr lang="en-US" sz="1600" dirty="0" err="1"/>
              <a:t>Pirja</a:t>
            </a:r>
            <a:r>
              <a:rPr lang="en-US" sz="1600" dirty="0"/>
              <a:t> e </a:t>
            </a:r>
            <a:r>
              <a:rPr lang="en-US" sz="1600" dirty="0" err="1"/>
              <a:t>duhanit</a:t>
            </a:r>
            <a:r>
              <a:rPr lang="en-US" sz="1600" dirty="0"/>
              <a:t> </a:t>
            </a:r>
            <a:r>
              <a:rPr lang="en-US" sz="1600" dirty="0" err="1"/>
              <a:t>shkakton</a:t>
            </a:r>
            <a:r>
              <a:rPr lang="en-US" sz="1600" dirty="0"/>
              <a:t> </a:t>
            </a:r>
            <a:r>
              <a:rPr lang="en-US" sz="1600" dirty="0" err="1"/>
              <a:t>dëmtim</a:t>
            </a:r>
            <a:r>
              <a:rPr lang="en-US" sz="1600" dirty="0"/>
              <a:t> </a:t>
            </a:r>
            <a:r>
              <a:rPr lang="en-US" sz="1600" dirty="0" err="1"/>
              <a:t>kryesisht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pakësimi</a:t>
            </a:r>
            <a:r>
              <a:rPr lang="en-US" sz="1600" dirty="0"/>
              <a:t> i </a:t>
            </a:r>
            <a:r>
              <a:rPr lang="en-US" sz="1600" dirty="0" err="1"/>
              <a:t>gjakut</a:t>
            </a:r>
            <a:r>
              <a:rPr lang="en-US" sz="1600" dirty="0"/>
              <a:t> ne </a:t>
            </a:r>
            <a:r>
              <a:rPr lang="en-US" sz="1600" dirty="0" err="1"/>
              <a:t>kapilar</a:t>
            </a:r>
            <a:r>
              <a:rPr lang="en-US" sz="1600" dirty="0"/>
              <a:t> </a:t>
            </a:r>
            <a:r>
              <a:rPr lang="en-US" sz="1600" dirty="0" err="1"/>
              <a:t>qe</a:t>
            </a:r>
            <a:r>
              <a:rPr lang="en-US" sz="1600" dirty="0"/>
              <a:t> </a:t>
            </a:r>
            <a:r>
              <a:rPr lang="en-US" sz="1600" dirty="0" err="1"/>
              <a:t>rrjedhin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lëkurë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ana</a:t>
            </a:r>
            <a:r>
              <a:rPr lang="en-US" sz="1600" dirty="0"/>
              <a:t> </a:t>
            </a:r>
            <a:r>
              <a:rPr lang="en-US" sz="1600" dirty="0" err="1"/>
              <a:t>tjetër</a:t>
            </a:r>
            <a:r>
              <a:rPr lang="en-US" sz="1600" dirty="0"/>
              <a:t>, </a:t>
            </a:r>
            <a:r>
              <a:rPr lang="en-US" sz="1600" dirty="0" err="1"/>
              <a:t>pengon</a:t>
            </a:r>
            <a:r>
              <a:rPr lang="en-US" sz="1600" dirty="0"/>
              <a:t> </a:t>
            </a:r>
            <a:r>
              <a:rPr lang="en-US" sz="1600" dirty="0" err="1"/>
              <a:t>oksigjenimin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indet</a:t>
            </a:r>
            <a:r>
              <a:rPr lang="en-US" sz="1600" dirty="0"/>
              <a:t> e </a:t>
            </a:r>
            <a:r>
              <a:rPr lang="en-US" sz="1600" dirty="0" err="1"/>
              <a:t>lëkurës</a:t>
            </a:r>
            <a:r>
              <a:rPr lang="en-US" sz="1600" dirty="0"/>
              <a:t>. </a:t>
            </a:r>
            <a:r>
              <a:rPr lang="en-US" sz="1600" dirty="0" err="1"/>
              <a:t>Personat</a:t>
            </a:r>
            <a:r>
              <a:rPr lang="en-US" sz="1600" dirty="0"/>
              <a:t>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pinë</a:t>
            </a:r>
            <a:r>
              <a:rPr lang="en-US" sz="1600" dirty="0"/>
              <a:t> </a:t>
            </a:r>
            <a:r>
              <a:rPr lang="en-US" sz="1600" dirty="0" err="1"/>
              <a:t>duhan</a:t>
            </a:r>
            <a:r>
              <a:rPr lang="en-US" sz="1600" dirty="0"/>
              <a:t> </a:t>
            </a:r>
            <a:r>
              <a:rPr lang="en-US" sz="1600" dirty="0" err="1"/>
              <a:t>kanë</a:t>
            </a:r>
            <a:r>
              <a:rPr lang="en-US" sz="1600" dirty="0"/>
              <a:t> </a:t>
            </a:r>
            <a:r>
              <a:rPr lang="en-US" sz="1600" dirty="0" err="1"/>
              <a:t>më</a:t>
            </a:r>
            <a:r>
              <a:rPr lang="en-US" sz="1600" dirty="0"/>
              <a:t> </a:t>
            </a:r>
            <a:r>
              <a:rPr lang="en-US" sz="1600" dirty="0" err="1"/>
              <a:t>pak</a:t>
            </a:r>
            <a:r>
              <a:rPr lang="en-US" sz="1600" dirty="0"/>
              <a:t> </a:t>
            </a:r>
            <a:r>
              <a:rPr lang="en-US" sz="1600" dirty="0" err="1"/>
              <a:t>fibra</a:t>
            </a:r>
            <a:r>
              <a:rPr lang="en-US" sz="1600" dirty="0"/>
              <a:t> </a:t>
            </a:r>
            <a:r>
              <a:rPr lang="en-US" sz="1600" dirty="0" err="1"/>
              <a:t>kolagjenit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elastinës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dermë</a:t>
            </a:r>
            <a:r>
              <a:rPr lang="en-US" sz="1600" dirty="0"/>
              <a:t>,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cilat</a:t>
            </a:r>
            <a:r>
              <a:rPr lang="en-US" sz="1600" dirty="0"/>
              <a:t> </a:t>
            </a:r>
            <a:r>
              <a:rPr lang="en-US" sz="1600" dirty="0" err="1"/>
              <a:t>bën</a:t>
            </a:r>
            <a:r>
              <a:rPr lang="en-US" sz="1600" dirty="0"/>
              <a:t>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lëkura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duket</a:t>
            </a:r>
            <a:r>
              <a:rPr lang="en-US" sz="1600" dirty="0"/>
              <a:t> e </a:t>
            </a:r>
            <a:r>
              <a:rPr lang="en-US" sz="1600" dirty="0" err="1"/>
              <a:t>plogët</a:t>
            </a:r>
            <a:r>
              <a:rPr lang="en-US" sz="1600" dirty="0"/>
              <a:t>, e </a:t>
            </a:r>
            <a:r>
              <a:rPr lang="en-US" sz="1600" dirty="0" err="1"/>
              <a:t>ngurtësuar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më</a:t>
            </a:r>
            <a:r>
              <a:rPr lang="en-US" sz="1600" dirty="0"/>
              <a:t> </a:t>
            </a:r>
            <a:r>
              <a:rPr lang="en-US" sz="1600" dirty="0" err="1"/>
              <a:t>pak</a:t>
            </a:r>
            <a:r>
              <a:rPr lang="en-US" sz="1600" dirty="0"/>
              <a:t> </a:t>
            </a:r>
            <a:r>
              <a:rPr lang="en-US" sz="1600" dirty="0" err="1"/>
              <a:t>elastikePirja</a:t>
            </a:r>
            <a:r>
              <a:rPr lang="en-US" sz="1600" dirty="0"/>
              <a:t> e </a:t>
            </a:r>
            <a:r>
              <a:rPr lang="en-US" sz="1600" dirty="0" err="1"/>
              <a:t>duhanit</a:t>
            </a:r>
            <a:r>
              <a:rPr lang="en-US" sz="1600" dirty="0"/>
              <a:t> u </a:t>
            </a:r>
            <a:r>
              <a:rPr lang="en-US" sz="1600" dirty="0" err="1"/>
              <a:t>demonstrua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jetë</a:t>
            </a:r>
            <a:r>
              <a:rPr lang="en-US" sz="1600" dirty="0"/>
              <a:t> </a:t>
            </a:r>
            <a:r>
              <a:rPr lang="en-US" sz="1600" dirty="0" err="1"/>
              <a:t>një</a:t>
            </a:r>
            <a:r>
              <a:rPr lang="en-US" sz="1600" dirty="0"/>
              <a:t> </a:t>
            </a:r>
            <a:r>
              <a:rPr lang="en-US" sz="1600" dirty="0" err="1"/>
              <a:t>faktor</a:t>
            </a:r>
            <a:r>
              <a:rPr lang="en-US" sz="1600" dirty="0"/>
              <a:t> </a:t>
            </a:r>
            <a:r>
              <a:rPr lang="en-US" sz="1600" dirty="0" err="1"/>
              <a:t>rreziku</a:t>
            </a:r>
            <a:r>
              <a:rPr lang="en-US" sz="1600" dirty="0"/>
              <a:t> i </a:t>
            </a:r>
            <a:r>
              <a:rPr lang="en-US" sz="1600" dirty="0" err="1"/>
              <a:t>pavarur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rrudha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parakohshme</a:t>
            </a:r>
            <a:endParaRPr lang="en-US" sz="1600" dirty="0"/>
          </a:p>
          <a:p>
            <a:r>
              <a:rPr lang="en-US" sz="1600" dirty="0" err="1"/>
              <a:t>edhe</a:t>
            </a:r>
            <a:r>
              <a:rPr lang="en-US" sz="1600" dirty="0"/>
              <a:t> </a:t>
            </a:r>
            <a:r>
              <a:rPr lang="en-US" sz="1600" dirty="0" err="1"/>
              <a:t>kur</a:t>
            </a:r>
            <a:r>
              <a:rPr lang="en-US" sz="1600" dirty="0"/>
              <a:t> </a:t>
            </a:r>
            <a:r>
              <a:rPr lang="en-US" sz="1600" dirty="0" err="1"/>
              <a:t>mosha</a:t>
            </a:r>
            <a:r>
              <a:rPr lang="en-US" sz="1600" dirty="0"/>
              <a:t>, </a:t>
            </a:r>
            <a:r>
              <a:rPr lang="en-US" sz="1600" dirty="0" err="1"/>
              <a:t>ekspozimi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diell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pigmentimi</a:t>
            </a:r>
            <a:endParaRPr lang="en-US" sz="1600" dirty="0"/>
          </a:p>
          <a:p>
            <a:r>
              <a:rPr lang="en-US" sz="1600" dirty="0" err="1"/>
              <a:t>ishin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kontrolluara</a:t>
            </a:r>
            <a:r>
              <a:rPr lang="en-US" sz="1600" dirty="0"/>
              <a:t> . </a:t>
            </a:r>
            <a:r>
              <a:rPr lang="en-US" sz="1600" dirty="0" err="1"/>
              <a:t>Rezultatet</a:t>
            </a:r>
            <a:r>
              <a:rPr lang="en-US" sz="1600" dirty="0"/>
              <a:t> e </a:t>
            </a:r>
            <a:r>
              <a:rPr lang="en-US" sz="1600" dirty="0" err="1"/>
              <a:t>rrudhave</a:t>
            </a:r>
            <a:r>
              <a:rPr lang="en-US" sz="1600" dirty="0"/>
              <a:t> </a:t>
            </a:r>
            <a:r>
              <a:rPr lang="en-US" sz="1600" dirty="0" err="1"/>
              <a:t>ishin</a:t>
            </a:r>
            <a:r>
              <a:rPr lang="en-US" sz="1600" dirty="0"/>
              <a:t> </a:t>
            </a:r>
            <a:r>
              <a:rPr lang="en-US" sz="1600" dirty="0" err="1"/>
              <a:t>tre</a:t>
            </a:r>
            <a:r>
              <a:rPr lang="en-US" sz="1600" dirty="0"/>
              <a:t> </a:t>
            </a:r>
            <a:r>
              <a:rPr lang="en-US" sz="1600" dirty="0" err="1"/>
              <a:t>herë</a:t>
            </a:r>
            <a:r>
              <a:rPr lang="en-US" sz="1600" dirty="0"/>
              <a:t> </a:t>
            </a:r>
            <a:r>
              <a:rPr lang="en-US" sz="1600" dirty="0" err="1"/>
              <a:t>më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mëdha</a:t>
            </a:r>
            <a:r>
              <a:rPr lang="en-US" sz="1600" dirty="0"/>
              <a:t> </a:t>
            </a:r>
            <a:r>
              <a:rPr lang="en-US" sz="1600" dirty="0" err="1"/>
              <a:t>te</a:t>
            </a:r>
            <a:r>
              <a:rPr lang="en-US" sz="1600" dirty="0"/>
              <a:t> </a:t>
            </a:r>
            <a:r>
              <a:rPr lang="en-US" sz="1600" dirty="0" err="1"/>
              <a:t>duhanpirësit</a:t>
            </a:r>
            <a:r>
              <a:rPr lang="en-US" sz="1600" dirty="0"/>
              <a:t> </a:t>
            </a:r>
            <a:r>
              <a:rPr lang="en-US" sz="1600" dirty="0" err="1"/>
              <a:t>sesa</a:t>
            </a:r>
            <a:r>
              <a:rPr lang="en-US" sz="1600" dirty="0"/>
              <a:t> </a:t>
            </a:r>
            <a:r>
              <a:rPr lang="en-US" sz="1600" dirty="0" err="1"/>
              <a:t>te</a:t>
            </a:r>
            <a:r>
              <a:rPr lang="en-US" sz="1600" dirty="0"/>
              <a:t> </a:t>
            </a:r>
            <a:r>
              <a:rPr lang="en-US" sz="1600" dirty="0" err="1"/>
              <a:t>jo</a:t>
            </a:r>
            <a:r>
              <a:rPr lang="en-US" sz="1600" dirty="0"/>
              <a:t> </a:t>
            </a:r>
            <a:r>
              <a:rPr lang="en-US" sz="1600" dirty="0" err="1"/>
              <a:t>duhanpirësit.Pirja</a:t>
            </a:r>
            <a:r>
              <a:rPr lang="en-US" sz="1600" dirty="0"/>
              <a:t> e </a:t>
            </a:r>
            <a:r>
              <a:rPr lang="en-US" sz="1600" dirty="0" err="1"/>
              <a:t>duhanit</a:t>
            </a:r>
            <a:r>
              <a:rPr lang="en-US" sz="1600" dirty="0"/>
              <a:t> </a:t>
            </a:r>
            <a:r>
              <a:rPr lang="en-US" sz="1600" dirty="0" err="1"/>
              <a:t>gjithashtu</a:t>
            </a:r>
            <a:endParaRPr lang="en-US" sz="1600" dirty="0"/>
          </a:p>
          <a:p>
            <a:r>
              <a:rPr lang="en-US" sz="1600" dirty="0" err="1"/>
              <a:t>rrit</a:t>
            </a:r>
            <a:r>
              <a:rPr lang="en-US" sz="1600" dirty="0"/>
              <a:t> </a:t>
            </a:r>
            <a:r>
              <a:rPr lang="en-US" sz="1600" dirty="0" err="1"/>
              <a:t>formimin</a:t>
            </a:r>
            <a:r>
              <a:rPr lang="en-US" sz="1600" dirty="0"/>
              <a:t> e </a:t>
            </a:r>
            <a:r>
              <a:rPr lang="en-US" sz="1600" dirty="0" err="1"/>
              <a:t>radikaleve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lira.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166842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381000"/>
            <a:ext cx="8153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Konkluzion</a:t>
            </a:r>
            <a:endParaRPr lang="en-US" b="1" dirty="0"/>
          </a:p>
          <a:p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asnjë</a:t>
            </a:r>
            <a:r>
              <a:rPr lang="en-US" dirty="0"/>
              <a:t> </a:t>
            </a:r>
            <a:r>
              <a:rPr lang="en-US" dirty="0" err="1"/>
              <a:t>mënyrë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ta </a:t>
            </a:r>
            <a:r>
              <a:rPr lang="en-US" dirty="0" err="1"/>
              <a:t>kthyer</a:t>
            </a:r>
            <a:r>
              <a:rPr lang="en-US" dirty="0"/>
              <a:t> </a:t>
            </a:r>
            <a:r>
              <a:rPr lang="en-US" dirty="0" err="1"/>
              <a:t>kohën</a:t>
            </a:r>
            <a:r>
              <a:rPr lang="en-US" dirty="0"/>
              <a:t> pas.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asnjë</a:t>
            </a:r>
            <a:r>
              <a:rPr lang="en-US" dirty="0"/>
              <a:t> </a:t>
            </a:r>
            <a:r>
              <a:rPr lang="en-US" dirty="0" err="1"/>
              <a:t>mënyrë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ndaluar</a:t>
            </a:r>
            <a:r>
              <a:rPr lang="en-US" dirty="0"/>
              <a:t> </a:t>
            </a:r>
            <a:r>
              <a:rPr lang="en-US" dirty="0" err="1"/>
              <a:t>kohën</a:t>
            </a:r>
            <a:r>
              <a:rPr lang="en-US" dirty="0"/>
              <a:t>. </a:t>
            </a:r>
            <a:r>
              <a:rPr lang="en-US" dirty="0" err="1"/>
              <a:t>Koha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miku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armiku</a:t>
            </a:r>
            <a:r>
              <a:rPr lang="en-US" dirty="0"/>
              <a:t> </a:t>
            </a:r>
            <a:r>
              <a:rPr lang="en-US" dirty="0" err="1"/>
              <a:t>ynë</a:t>
            </a:r>
            <a:r>
              <a:rPr lang="en-US" dirty="0"/>
              <a:t>. </a:t>
            </a:r>
            <a:r>
              <a:rPr lang="en-US" dirty="0" err="1"/>
              <a:t>Frika</a:t>
            </a:r>
            <a:r>
              <a:rPr lang="en-US" dirty="0"/>
              <a:t> </a:t>
            </a:r>
            <a:r>
              <a:rPr lang="en-US" dirty="0" err="1"/>
              <a:t>kolektive</a:t>
            </a:r>
            <a:r>
              <a:rPr lang="en-US" dirty="0"/>
              <a:t> e </a:t>
            </a:r>
            <a:r>
              <a:rPr lang="en-US" dirty="0" err="1"/>
              <a:t>plakjes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ajo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krijuar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rritje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vazhdueshme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tregun</a:t>
            </a:r>
            <a:r>
              <a:rPr lang="en-US" dirty="0"/>
              <a:t> e </a:t>
            </a:r>
            <a:r>
              <a:rPr lang="en-US" dirty="0" err="1"/>
              <a:t>produkteve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procedurave</a:t>
            </a:r>
            <a:r>
              <a:rPr lang="en-US" dirty="0"/>
              <a:t> </a:t>
            </a:r>
            <a:r>
              <a:rPr lang="en-US" dirty="0" err="1"/>
              <a:t>kundër</a:t>
            </a:r>
            <a:r>
              <a:rPr lang="en-US" dirty="0"/>
              <a:t> </a:t>
            </a:r>
            <a:r>
              <a:rPr lang="en-US" dirty="0" err="1"/>
              <a:t>plakjes</a:t>
            </a:r>
            <a:r>
              <a:rPr lang="en-US" dirty="0"/>
              <a:t>. </a:t>
            </a:r>
            <a:r>
              <a:rPr lang="en-US" dirty="0" err="1"/>
              <a:t>Duket</a:t>
            </a:r>
            <a:r>
              <a:rPr lang="en-US" dirty="0"/>
              <a:t> se </a:t>
            </a:r>
            <a:r>
              <a:rPr lang="en-US" dirty="0" err="1"/>
              <a:t>çdo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 </a:t>
            </a:r>
            <a:r>
              <a:rPr lang="en-US" dirty="0" err="1"/>
              <a:t>bëhen</a:t>
            </a:r>
            <a:r>
              <a:rPr lang="en-US" dirty="0"/>
              <a:t> </a:t>
            </a:r>
            <a:r>
              <a:rPr lang="en-US" dirty="0" err="1"/>
              <a:t>studime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konkluzione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reja</a:t>
            </a:r>
            <a:r>
              <a:rPr lang="en-US" dirty="0"/>
              <a:t> se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rikthejmë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ngadalësojmë</a:t>
            </a:r>
            <a:r>
              <a:rPr lang="en-US" dirty="0"/>
              <a:t> </a:t>
            </a:r>
            <a:r>
              <a:rPr lang="en-US" dirty="0" err="1"/>
              <a:t>konsumimin</a:t>
            </a:r>
            <a:r>
              <a:rPr lang="en-US" dirty="0"/>
              <a:t> e </a:t>
            </a:r>
            <a:r>
              <a:rPr lang="en-US" dirty="0" err="1"/>
              <a:t>kohës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lëkurën</a:t>
            </a:r>
            <a:r>
              <a:rPr lang="en-US" dirty="0"/>
              <a:t> </a:t>
            </a:r>
            <a:r>
              <a:rPr lang="en-US" dirty="0" err="1"/>
              <a:t>tonë</a:t>
            </a:r>
            <a:r>
              <a:rPr lang="en-US" dirty="0"/>
              <a:t>.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t'u</a:t>
            </a:r>
            <a:r>
              <a:rPr lang="en-US" dirty="0"/>
              <a:t> </a:t>
            </a:r>
            <a:r>
              <a:rPr lang="en-US" dirty="0" err="1"/>
              <a:t>plakur</a:t>
            </a:r>
            <a:r>
              <a:rPr lang="en-US" dirty="0"/>
              <a:t> me </a:t>
            </a:r>
            <a:r>
              <a:rPr lang="en-US" dirty="0" err="1"/>
              <a:t>hijeshi</a:t>
            </a:r>
            <a:r>
              <a:rPr lang="en-US" dirty="0"/>
              <a:t>, </a:t>
            </a:r>
            <a:r>
              <a:rPr lang="en-US" dirty="0" err="1"/>
              <a:t>është</a:t>
            </a:r>
            <a:r>
              <a:rPr lang="en-US" dirty="0"/>
              <a:t> e </a:t>
            </a:r>
            <a:r>
              <a:rPr lang="en-US" dirty="0" err="1"/>
              <a:t>vlefshme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kuptojmë</a:t>
            </a:r>
            <a:r>
              <a:rPr lang="en-US" dirty="0"/>
              <a:t> se </a:t>
            </a:r>
            <a:r>
              <a:rPr lang="en-US" dirty="0" err="1"/>
              <a:t>çfarë</a:t>
            </a:r>
            <a:r>
              <a:rPr lang="en-US" dirty="0"/>
              <a:t> e </a:t>
            </a:r>
            <a:r>
              <a:rPr lang="en-US" dirty="0" err="1"/>
              <a:t>bën</a:t>
            </a:r>
            <a:r>
              <a:rPr lang="en-US" dirty="0"/>
              <a:t> </a:t>
            </a:r>
            <a:r>
              <a:rPr lang="en-US" dirty="0" err="1"/>
              <a:t>lëkurën</a:t>
            </a:r>
            <a:r>
              <a:rPr lang="en-US" dirty="0"/>
              <a:t> </a:t>
            </a:r>
            <a:r>
              <a:rPr lang="en-US" dirty="0" err="1"/>
              <a:t>tonë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humbasë</a:t>
            </a:r>
            <a:r>
              <a:rPr lang="en-US" dirty="0"/>
              <a:t> </a:t>
            </a:r>
            <a:r>
              <a:rPr lang="en-US" dirty="0" err="1"/>
              <a:t>elasticitetin</a:t>
            </a:r>
            <a:r>
              <a:rPr lang="en-US" dirty="0"/>
              <a:t>, </a:t>
            </a:r>
            <a:r>
              <a:rPr lang="en-US" dirty="0" err="1"/>
              <a:t>butësinë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shkëlqimin</a:t>
            </a:r>
            <a:r>
              <a:rPr lang="en-US" dirty="0"/>
              <a:t> e </a:t>
            </a:r>
            <a:r>
              <a:rPr lang="en-US" dirty="0" err="1"/>
              <a:t>vesës</a:t>
            </a:r>
            <a:r>
              <a:rPr lang="en-US" dirty="0"/>
              <a:t>.</a:t>
            </a:r>
          </a:p>
          <a:p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faktorë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brendshëm</a:t>
            </a:r>
            <a:r>
              <a:rPr lang="en-US" dirty="0"/>
              <a:t> </a:t>
            </a:r>
            <a:r>
              <a:rPr lang="en-US" dirty="0" err="1"/>
              <a:t>ndërsa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tjerët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jashtëm</a:t>
            </a:r>
            <a:r>
              <a:rPr lang="en-US" dirty="0"/>
              <a:t>. Sa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ta </a:t>
            </a:r>
            <a:r>
              <a:rPr lang="en-US" dirty="0" err="1"/>
              <a:t>kuptoni</a:t>
            </a:r>
            <a:r>
              <a:rPr lang="en-US" dirty="0"/>
              <a:t> </a:t>
            </a:r>
            <a:r>
              <a:rPr lang="en-US" dirty="0" err="1"/>
              <a:t>procesin</a:t>
            </a:r>
            <a:r>
              <a:rPr lang="en-US" dirty="0"/>
              <a:t> e </a:t>
            </a:r>
            <a:r>
              <a:rPr lang="en-US" dirty="0" err="1"/>
              <a:t>plakjes</a:t>
            </a:r>
            <a:r>
              <a:rPr lang="en-US" dirty="0"/>
              <a:t>, </a:t>
            </a:r>
            <a:r>
              <a:rPr lang="en-US" dirty="0" err="1"/>
              <a:t>aq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i </a:t>
            </a:r>
            <a:r>
              <a:rPr lang="en-US" dirty="0" err="1"/>
              <a:t>përshtatshëm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jeni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marrë</a:t>
            </a:r>
            <a:r>
              <a:rPr lang="en-US" dirty="0"/>
              <a:t> </a:t>
            </a:r>
            <a:r>
              <a:rPr lang="en-US" dirty="0" err="1"/>
              <a:t>vendime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mirat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lëkurën</a:t>
            </a:r>
            <a:r>
              <a:rPr lang="en-US" dirty="0"/>
              <a:t> </a:t>
            </a:r>
            <a:r>
              <a:rPr lang="en-US" dirty="0" err="1"/>
              <a:t>tuaj</a:t>
            </a:r>
            <a:r>
              <a:rPr lang="en-US" dirty="0"/>
              <a:t>. </a:t>
            </a:r>
            <a:r>
              <a:rPr lang="en-US" dirty="0" err="1"/>
              <a:t>Faktorët</a:t>
            </a:r>
            <a:r>
              <a:rPr lang="en-US" dirty="0"/>
              <a:t> e </a:t>
            </a:r>
            <a:r>
              <a:rPr lang="en-US" dirty="0" err="1"/>
              <a:t>brendshëm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ndikojnë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procesin</a:t>
            </a:r>
            <a:r>
              <a:rPr lang="en-US" dirty="0"/>
              <a:t> </a:t>
            </a:r>
            <a:r>
              <a:rPr lang="en-US" dirty="0" err="1"/>
              <a:t>tonë</a:t>
            </a:r>
            <a:r>
              <a:rPr lang="en-US" dirty="0"/>
              <a:t> individual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plakjes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faktorët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jashtë</a:t>
            </a:r>
            <a:r>
              <a:rPr lang="en-US" dirty="0"/>
              <a:t> </a:t>
            </a:r>
            <a:r>
              <a:rPr lang="en-US" dirty="0" err="1"/>
              <a:t>kontrollit</a:t>
            </a:r>
            <a:r>
              <a:rPr lang="en-US" dirty="0"/>
              <a:t> </a:t>
            </a:r>
            <a:r>
              <a:rPr lang="en-US" dirty="0" err="1"/>
              <a:t>tonë</a:t>
            </a:r>
            <a:r>
              <a:rPr lang="en-US" dirty="0"/>
              <a:t>; </a:t>
            </a:r>
            <a:r>
              <a:rPr lang="en-US" dirty="0" err="1"/>
              <a:t>kryesisht</a:t>
            </a:r>
            <a:r>
              <a:rPr lang="en-US" dirty="0"/>
              <a:t> </a:t>
            </a:r>
            <a:r>
              <a:rPr lang="en-US" dirty="0" err="1"/>
              <a:t>gjenetike</a:t>
            </a:r>
            <a:r>
              <a:rPr lang="en-US" dirty="0"/>
              <a:t>. </a:t>
            </a:r>
            <a:r>
              <a:rPr lang="en-US" dirty="0" err="1"/>
              <a:t>Faktorët</a:t>
            </a:r>
            <a:r>
              <a:rPr lang="en-US" dirty="0"/>
              <a:t> e </a:t>
            </a:r>
            <a:r>
              <a:rPr lang="en-US" dirty="0" err="1"/>
              <a:t>jashtëm</a:t>
            </a:r>
            <a:r>
              <a:rPr lang="en-US" dirty="0"/>
              <a:t>, </a:t>
            </a:r>
            <a:r>
              <a:rPr lang="en-US" dirty="0" err="1"/>
              <a:t>siç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ta </a:t>
            </a:r>
            <a:r>
              <a:rPr lang="en-US" dirty="0" err="1"/>
              <a:t>merrni</a:t>
            </a:r>
            <a:r>
              <a:rPr lang="en-US" dirty="0"/>
              <a:t> me mend,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faktorë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jashtëm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ndikojnë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shëndetin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pamjen</a:t>
            </a:r>
            <a:r>
              <a:rPr lang="en-US" dirty="0"/>
              <a:t> e </a:t>
            </a:r>
            <a:r>
              <a:rPr lang="en-US" dirty="0" err="1"/>
              <a:t>lëkurës</a:t>
            </a:r>
            <a:r>
              <a:rPr lang="en-US" dirty="0"/>
              <a:t> </a:t>
            </a:r>
            <a:r>
              <a:rPr lang="en-US" dirty="0" err="1"/>
              <a:t>sonë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Ndërsa</a:t>
            </a:r>
            <a:r>
              <a:rPr lang="en-US" dirty="0"/>
              <a:t> </a:t>
            </a:r>
            <a:r>
              <a:rPr lang="en-US" dirty="0" err="1"/>
              <a:t>plakemi</a:t>
            </a:r>
            <a:r>
              <a:rPr lang="en-US" dirty="0"/>
              <a:t>, </a:t>
            </a:r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jonë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humbasë</a:t>
            </a:r>
            <a:r>
              <a:rPr lang="en-US" dirty="0"/>
              <a:t> </a:t>
            </a:r>
            <a:r>
              <a:rPr lang="en-US" dirty="0" err="1"/>
              <a:t>natyrshëm</a:t>
            </a:r>
            <a:r>
              <a:rPr lang="en-US" dirty="0"/>
              <a:t> </a:t>
            </a:r>
            <a:r>
              <a:rPr lang="en-US" dirty="0" err="1"/>
              <a:t>kolagjenin</a:t>
            </a:r>
            <a:r>
              <a:rPr lang="en-US" dirty="0"/>
              <a:t> e </a:t>
            </a:r>
            <a:r>
              <a:rPr lang="en-US" dirty="0" err="1"/>
              <a:t>lëkurës</a:t>
            </a:r>
            <a:r>
              <a:rPr lang="en-US" dirty="0"/>
              <a:t>, </a:t>
            </a:r>
            <a:r>
              <a:rPr lang="en-US" dirty="0" err="1"/>
              <a:t>melaninën</a:t>
            </a:r>
            <a:r>
              <a:rPr lang="en-US" dirty="0"/>
              <a:t>, </a:t>
            </a:r>
            <a:r>
              <a:rPr lang="en-US" dirty="0" err="1"/>
              <a:t>gjëndrat</a:t>
            </a:r>
            <a:r>
              <a:rPr lang="en-US" dirty="0"/>
              <a:t> e </a:t>
            </a:r>
            <a:r>
              <a:rPr lang="en-US" dirty="0" err="1"/>
              <a:t>flokëve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gjëndrat</a:t>
            </a:r>
            <a:r>
              <a:rPr lang="en-US" dirty="0"/>
              <a:t> </a:t>
            </a:r>
            <a:r>
              <a:rPr lang="en-US" dirty="0" err="1"/>
              <a:t>dhjamore</a:t>
            </a:r>
            <a:r>
              <a:rPr lang="en-US" dirty="0"/>
              <a:t>. </a:t>
            </a:r>
            <a:r>
              <a:rPr lang="en-US" dirty="0" err="1"/>
              <a:t>Ulja</a:t>
            </a:r>
            <a:r>
              <a:rPr lang="en-US" dirty="0"/>
              <a:t> e </a:t>
            </a:r>
            <a:r>
              <a:rPr lang="en-US" dirty="0" err="1"/>
              <a:t>këtyre</a:t>
            </a:r>
            <a:r>
              <a:rPr lang="en-US" dirty="0"/>
              <a:t> </a:t>
            </a:r>
            <a:r>
              <a:rPr lang="en-US" dirty="0" err="1"/>
              <a:t>katër</a:t>
            </a:r>
            <a:r>
              <a:rPr lang="en-US" dirty="0"/>
              <a:t> </a:t>
            </a:r>
            <a:r>
              <a:rPr lang="en-US" dirty="0" err="1"/>
              <a:t>komponentëve</a:t>
            </a:r>
            <a:r>
              <a:rPr lang="en-US" dirty="0"/>
              <a:t> </a:t>
            </a:r>
            <a:r>
              <a:rPr lang="en-US" dirty="0" err="1"/>
              <a:t>bën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juaj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ulet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rrudhet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thahet</a:t>
            </a:r>
            <a:r>
              <a:rPr lang="en-US" dirty="0"/>
              <a:t>. </a:t>
            </a:r>
            <a:r>
              <a:rPr lang="en-US" dirty="0" err="1"/>
              <a:t>Për</a:t>
            </a:r>
            <a:r>
              <a:rPr lang="en-US" dirty="0"/>
              <a:t> fat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mirë</a:t>
            </a:r>
            <a:r>
              <a:rPr lang="en-US" dirty="0"/>
              <a:t>,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produkte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mahnitshme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ndihmuar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luftimin</a:t>
            </a:r>
            <a:r>
              <a:rPr lang="en-US" dirty="0"/>
              <a:t> e </a:t>
            </a:r>
            <a:r>
              <a:rPr lang="en-US" dirty="0" err="1"/>
              <a:t>këtyre</a:t>
            </a:r>
            <a:r>
              <a:rPr lang="en-US" dirty="0"/>
              <a:t> </a:t>
            </a:r>
            <a:r>
              <a:rPr lang="en-US" dirty="0" err="1"/>
              <a:t>simptomave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dukshme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plakjes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lëkurës</a:t>
            </a:r>
            <a:r>
              <a:rPr lang="en-US" dirty="0"/>
              <a:t>. </a:t>
            </a:r>
            <a:r>
              <a:rPr lang="en-US" dirty="0" err="1"/>
              <a:t>Produktet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përmbajnë</a:t>
            </a:r>
            <a:r>
              <a:rPr lang="en-US" dirty="0"/>
              <a:t> retinol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veçanërisht</a:t>
            </a:r>
            <a:r>
              <a:rPr lang="en-US" dirty="0"/>
              <a:t> </a:t>
            </a:r>
            <a:r>
              <a:rPr lang="en-US" dirty="0" err="1"/>
              <a:t>efektive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luftimin</a:t>
            </a:r>
            <a:r>
              <a:rPr lang="en-US" dirty="0"/>
              <a:t> e </a:t>
            </a:r>
            <a:r>
              <a:rPr lang="en-US" dirty="0" err="1"/>
              <a:t>rrudhave</a:t>
            </a:r>
            <a:r>
              <a:rPr lang="en-US" dirty="0"/>
              <a:t>, </a:t>
            </a:r>
            <a:r>
              <a:rPr lang="en-US" dirty="0" err="1"/>
              <a:t>linjave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holla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hiperpigmentimit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stimulimin</a:t>
            </a:r>
            <a:r>
              <a:rPr lang="en-US" dirty="0"/>
              <a:t> e </a:t>
            </a:r>
            <a:r>
              <a:rPr lang="en-US" dirty="0" err="1"/>
              <a:t>prodhimit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kolagjenit</a:t>
            </a:r>
            <a:r>
              <a:rPr lang="en-US" dirty="0"/>
              <a:t>. </a:t>
            </a:r>
            <a:r>
              <a:rPr lang="en-US" dirty="0" err="1"/>
              <a:t>Vajrat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kremrat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përmbajnë</a:t>
            </a:r>
            <a:r>
              <a:rPr lang="en-US" dirty="0"/>
              <a:t> </a:t>
            </a:r>
            <a:r>
              <a:rPr lang="en-US" dirty="0" err="1"/>
              <a:t>vaj</a:t>
            </a:r>
            <a:r>
              <a:rPr lang="en-US" dirty="0"/>
              <a:t> </a:t>
            </a:r>
            <a:r>
              <a:rPr lang="en-US" dirty="0" err="1"/>
              <a:t>moringa</a:t>
            </a:r>
            <a:r>
              <a:rPr lang="en-US" dirty="0"/>
              <a:t>, </a:t>
            </a:r>
            <a:r>
              <a:rPr lang="en-US" dirty="0" err="1"/>
              <a:t>vaj</a:t>
            </a:r>
            <a:r>
              <a:rPr lang="en-US" dirty="0"/>
              <a:t> </a:t>
            </a:r>
            <a:r>
              <a:rPr lang="en-US" dirty="0" err="1"/>
              <a:t>argani</a:t>
            </a:r>
            <a:r>
              <a:rPr lang="en-US" dirty="0"/>
              <a:t>, </a:t>
            </a:r>
            <a:r>
              <a:rPr lang="en-US" dirty="0" err="1"/>
              <a:t>vaj</a:t>
            </a:r>
            <a:r>
              <a:rPr lang="en-US" dirty="0"/>
              <a:t> </a:t>
            </a:r>
            <a:r>
              <a:rPr lang="en-US" dirty="0" err="1"/>
              <a:t>trëndafili</a:t>
            </a:r>
            <a:r>
              <a:rPr lang="en-US" dirty="0"/>
              <a:t>, </a:t>
            </a:r>
            <a:r>
              <a:rPr lang="en-US" dirty="0" err="1"/>
              <a:t>gjalpë</a:t>
            </a:r>
            <a:r>
              <a:rPr lang="en-US" dirty="0"/>
              <a:t> </a:t>
            </a:r>
            <a:r>
              <a:rPr lang="en-US" dirty="0" err="1"/>
              <a:t>shea</a:t>
            </a:r>
            <a:r>
              <a:rPr lang="en-US" dirty="0"/>
              <a:t>, </a:t>
            </a:r>
            <a:r>
              <a:rPr lang="en-US" dirty="0" err="1"/>
              <a:t>vitaminë</a:t>
            </a:r>
            <a:r>
              <a:rPr lang="en-US" dirty="0"/>
              <a:t> C </a:t>
            </a:r>
            <a:r>
              <a:rPr lang="en-US" dirty="0" err="1"/>
              <a:t>dhe</a:t>
            </a:r>
            <a:r>
              <a:rPr lang="en-US" dirty="0"/>
              <a:t> E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gjithashtu</a:t>
            </a:r>
            <a:r>
              <a:rPr lang="en-US" dirty="0"/>
              <a:t> </a:t>
            </a:r>
            <a:r>
              <a:rPr lang="en-US" dirty="0" err="1"/>
              <a:t>përbërës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fuqishëm</a:t>
            </a:r>
            <a:r>
              <a:rPr lang="en-US" dirty="0"/>
              <a:t> </a:t>
            </a:r>
            <a:r>
              <a:rPr lang="en-US" dirty="0" err="1"/>
              <a:t>natyrorë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ndihmuar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ringjalljen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rigjallërimin</a:t>
            </a:r>
            <a:r>
              <a:rPr lang="en-US" dirty="0"/>
              <a:t> e </a:t>
            </a:r>
            <a:r>
              <a:rPr lang="en-US" dirty="0" err="1"/>
              <a:t>lëkurës</a:t>
            </a:r>
            <a:r>
              <a:rPr lang="en-US" dirty="0"/>
              <a:t> </a:t>
            </a:r>
            <a:r>
              <a:rPr lang="en-US" dirty="0" err="1"/>
              <a:t>tuaj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7880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1600" dirty="0" err="1"/>
              <a:t>Manteli</a:t>
            </a:r>
            <a:r>
              <a:rPr lang="en-US" sz="1600" dirty="0"/>
              <a:t> acid </a:t>
            </a:r>
            <a:r>
              <a:rPr lang="en-US" sz="1600" dirty="0" err="1"/>
              <a:t>është</a:t>
            </a:r>
            <a:r>
              <a:rPr lang="en-US" sz="1600" dirty="0"/>
              <a:t> </a:t>
            </a:r>
            <a:r>
              <a:rPr lang="en-US" sz="1600" dirty="0" err="1"/>
              <a:t>një</a:t>
            </a:r>
            <a:r>
              <a:rPr lang="en-US" sz="1600" dirty="0"/>
              <a:t> film i </a:t>
            </a:r>
            <a:r>
              <a:rPr lang="en-US" sz="1600" dirty="0" err="1"/>
              <a:t>hollë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sipërfaqen</a:t>
            </a:r>
            <a:r>
              <a:rPr lang="en-US" sz="1600" dirty="0"/>
              <a:t> e </a:t>
            </a:r>
            <a:r>
              <a:rPr lang="en-US" sz="1600" dirty="0" err="1"/>
              <a:t>lëkurës</a:t>
            </a:r>
            <a:r>
              <a:rPr lang="en-US" sz="1600" dirty="0"/>
              <a:t> i </a:t>
            </a:r>
            <a:r>
              <a:rPr lang="en-US" sz="1600" dirty="0" err="1"/>
              <a:t>përbërë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lipide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gjëndrat</a:t>
            </a:r>
            <a:r>
              <a:rPr lang="en-US" sz="1600" dirty="0"/>
              <a:t> e </a:t>
            </a:r>
            <a:r>
              <a:rPr lang="en-US" sz="1600" dirty="0" err="1"/>
              <a:t>yndyres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përzier</a:t>
            </a:r>
            <a:r>
              <a:rPr lang="en-US" sz="1600" dirty="0"/>
              <a:t> me </a:t>
            </a:r>
            <a:r>
              <a:rPr lang="en-US" sz="1600" dirty="0" err="1"/>
              <a:t>aminoacide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djersa</a:t>
            </a:r>
            <a:r>
              <a:rPr lang="en-US" sz="1600" dirty="0"/>
              <a:t>. </a:t>
            </a:r>
            <a:r>
              <a:rPr lang="en-US" sz="1600" dirty="0" err="1"/>
              <a:t>Së</a:t>
            </a:r>
            <a:r>
              <a:rPr lang="en-US" sz="1600" dirty="0"/>
              <a:t> </a:t>
            </a:r>
            <a:r>
              <a:rPr lang="en-US" sz="1600" dirty="0" err="1"/>
              <a:t>bashku</a:t>
            </a:r>
            <a:r>
              <a:rPr lang="en-US" sz="1600" dirty="0"/>
              <a:t> me </a:t>
            </a:r>
            <a:r>
              <a:rPr lang="en-US" sz="1600" dirty="0" err="1"/>
              <a:t>mikrobiomën</a:t>
            </a:r>
            <a:r>
              <a:rPr lang="en-US" sz="1600" dirty="0"/>
              <a:t>, </a:t>
            </a:r>
            <a:r>
              <a:rPr lang="en-US" sz="1600" dirty="0" err="1"/>
              <a:t>është</a:t>
            </a:r>
            <a:r>
              <a:rPr lang="en-US" sz="1600" dirty="0"/>
              <a:t> </a:t>
            </a:r>
            <a:r>
              <a:rPr lang="en-US" sz="1600" dirty="0" err="1"/>
              <a:t>pjesë</a:t>
            </a:r>
            <a:r>
              <a:rPr lang="en-US" sz="1600" dirty="0"/>
              <a:t> e </a:t>
            </a:r>
            <a:r>
              <a:rPr lang="en-US" sz="1600" dirty="0" err="1"/>
              <a:t>matricës</a:t>
            </a:r>
            <a:r>
              <a:rPr lang="en-US" sz="1600" dirty="0"/>
              <a:t> </a:t>
            </a:r>
            <a:r>
              <a:rPr lang="en-US" sz="1600" dirty="0" err="1"/>
              <a:t>delikate</a:t>
            </a:r>
            <a:r>
              <a:rPr lang="en-US" sz="1600" dirty="0"/>
              <a:t>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krijon</a:t>
            </a:r>
            <a:r>
              <a:rPr lang="en-US" sz="1600" dirty="0"/>
              <a:t> </a:t>
            </a:r>
            <a:r>
              <a:rPr lang="en-US" sz="1600" dirty="0" err="1"/>
              <a:t>një</a:t>
            </a:r>
            <a:r>
              <a:rPr lang="en-US" sz="1600" dirty="0"/>
              <a:t> </a:t>
            </a:r>
            <a:r>
              <a:rPr lang="en-US" sz="1600" dirty="0" err="1"/>
              <a:t>barrierë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shëndetshme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lëkurës.Së</a:t>
            </a:r>
            <a:r>
              <a:rPr lang="en-US" sz="1600" dirty="0"/>
              <a:t> </a:t>
            </a:r>
            <a:r>
              <a:rPr lang="en-US" sz="1600" dirty="0" err="1"/>
              <a:t>bashku</a:t>
            </a:r>
            <a:r>
              <a:rPr lang="en-US" sz="1600" dirty="0"/>
              <a:t> me </a:t>
            </a:r>
            <a:r>
              <a:rPr lang="en-US" sz="1600" dirty="0" err="1"/>
              <a:t>mikrobiomën</a:t>
            </a:r>
            <a:r>
              <a:rPr lang="en-US" sz="1600" dirty="0"/>
              <a:t>, </a:t>
            </a:r>
            <a:r>
              <a:rPr lang="en-US" sz="1600" dirty="0" err="1"/>
              <a:t>është</a:t>
            </a:r>
            <a:r>
              <a:rPr lang="en-US" sz="1600" dirty="0"/>
              <a:t> </a:t>
            </a:r>
            <a:r>
              <a:rPr lang="en-US" sz="1600" dirty="0" err="1"/>
              <a:t>pjesa</a:t>
            </a:r>
            <a:r>
              <a:rPr lang="en-US" sz="1600" dirty="0"/>
              <a:t> e </a:t>
            </a:r>
            <a:r>
              <a:rPr lang="en-US" sz="1600" dirty="0" err="1"/>
              <a:t>matricës</a:t>
            </a:r>
            <a:r>
              <a:rPr lang="en-US" sz="1600" dirty="0"/>
              <a:t> </a:t>
            </a:r>
            <a:r>
              <a:rPr lang="en-US" sz="1600" dirty="0" err="1"/>
              <a:t>delikate</a:t>
            </a:r>
            <a:r>
              <a:rPr lang="en-US" sz="1600" dirty="0"/>
              <a:t>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krijon</a:t>
            </a:r>
            <a:r>
              <a:rPr lang="en-US" sz="1600" dirty="0"/>
              <a:t> </a:t>
            </a:r>
            <a:r>
              <a:rPr lang="en-US" sz="1600" dirty="0" err="1"/>
              <a:t>një</a:t>
            </a:r>
            <a:r>
              <a:rPr lang="en-US" sz="1600" dirty="0"/>
              <a:t> </a:t>
            </a:r>
            <a:r>
              <a:rPr lang="en-US" sz="1600" dirty="0" err="1"/>
              <a:t>barrierë.Termi</a:t>
            </a:r>
            <a:r>
              <a:rPr lang="en-US" sz="1600" dirty="0"/>
              <a:t> "mantel acid" u </a:t>
            </a:r>
            <a:r>
              <a:rPr lang="en-US" sz="1600" dirty="0" err="1"/>
              <a:t>krijua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vitin</a:t>
            </a:r>
            <a:r>
              <a:rPr lang="en-US" sz="1600" dirty="0"/>
              <a:t> 1928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mjekët</a:t>
            </a:r>
            <a:r>
              <a:rPr lang="en-US" sz="1600" dirty="0"/>
              <a:t> </a:t>
            </a:r>
            <a:r>
              <a:rPr lang="en-US" sz="1600" dirty="0" err="1"/>
              <a:t>gjermanë</a:t>
            </a:r>
            <a:r>
              <a:rPr lang="en-US" sz="1600" dirty="0"/>
              <a:t>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hulumtonin</a:t>
            </a:r>
            <a:r>
              <a:rPr lang="en-US" sz="1600" dirty="0"/>
              <a:t> </a:t>
            </a:r>
            <a:r>
              <a:rPr lang="en-US" sz="1600" dirty="0" err="1"/>
              <a:t>efektet</a:t>
            </a:r>
            <a:r>
              <a:rPr lang="en-US" sz="1600" dirty="0"/>
              <a:t> e </a:t>
            </a:r>
            <a:r>
              <a:rPr lang="en-US" sz="1600" dirty="0" err="1"/>
              <a:t>baktereve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lëkurë.Në</a:t>
            </a:r>
            <a:r>
              <a:rPr lang="en-US" sz="1600" dirty="0"/>
              <a:t> </a:t>
            </a:r>
            <a:r>
              <a:rPr lang="en-US" sz="1600" dirty="0" err="1"/>
              <a:t>fakt</a:t>
            </a:r>
            <a:r>
              <a:rPr lang="en-US" sz="1600" dirty="0"/>
              <a:t>, </a:t>
            </a:r>
            <a:r>
              <a:rPr lang="en-US" sz="1600" dirty="0" err="1"/>
              <a:t>kjo</a:t>
            </a:r>
            <a:r>
              <a:rPr lang="en-US" sz="1600" dirty="0"/>
              <a:t> </a:t>
            </a:r>
            <a:r>
              <a:rPr lang="en-US" sz="1600" dirty="0" err="1"/>
              <a:t>mund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jetë</a:t>
            </a:r>
            <a:r>
              <a:rPr lang="en-US" sz="1600" dirty="0"/>
              <a:t> </a:t>
            </a:r>
            <a:r>
              <a:rPr lang="en-US" sz="1600" dirty="0" err="1"/>
              <a:t>hera</a:t>
            </a:r>
            <a:r>
              <a:rPr lang="en-US" sz="1600" dirty="0"/>
              <a:t> e </a:t>
            </a:r>
            <a:r>
              <a:rPr lang="en-US" sz="1600" dirty="0" err="1"/>
              <a:t>parë</a:t>
            </a:r>
            <a:r>
              <a:rPr lang="en-US" sz="1600" dirty="0"/>
              <a:t>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keni</a:t>
            </a:r>
            <a:r>
              <a:rPr lang="en-US" sz="1600" dirty="0"/>
              <a:t> </a:t>
            </a:r>
            <a:r>
              <a:rPr lang="en-US" sz="1600" dirty="0" err="1"/>
              <a:t>dëgjuar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- </a:t>
            </a:r>
            <a:r>
              <a:rPr lang="en-US" sz="1600" dirty="0" err="1"/>
              <a:t>por</a:t>
            </a:r>
            <a:r>
              <a:rPr lang="en-US" sz="1600" dirty="0"/>
              <a:t> </a:t>
            </a:r>
            <a:r>
              <a:rPr lang="en-US" sz="1600" dirty="0" err="1"/>
              <a:t>ky</a:t>
            </a:r>
            <a:r>
              <a:rPr lang="en-US" sz="1600" dirty="0"/>
              <a:t> </a:t>
            </a:r>
            <a:r>
              <a:rPr lang="en-US" sz="1600" dirty="0" err="1"/>
              <a:t>atribut</a:t>
            </a:r>
            <a:r>
              <a:rPr lang="en-US" sz="1600" dirty="0"/>
              <a:t> </a:t>
            </a:r>
            <a:r>
              <a:rPr lang="en-US" sz="1600" dirty="0" err="1"/>
              <a:t>dermatologjik</a:t>
            </a:r>
            <a:r>
              <a:rPr lang="en-US" sz="1600" dirty="0"/>
              <a:t> i </a:t>
            </a:r>
            <a:r>
              <a:rPr lang="en-US" sz="1600" dirty="0" err="1"/>
              <a:t>padegjuar</a:t>
            </a:r>
            <a:r>
              <a:rPr lang="en-US" sz="1600" dirty="0"/>
              <a:t> </a:t>
            </a:r>
            <a:r>
              <a:rPr lang="en-US" sz="1600" dirty="0" err="1"/>
              <a:t>mund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jetë</a:t>
            </a:r>
            <a:r>
              <a:rPr lang="en-US" sz="1600" dirty="0"/>
              <a:t> </a:t>
            </a:r>
            <a:r>
              <a:rPr lang="en-US" sz="1600" dirty="0" err="1"/>
              <a:t>pergjegjsi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shumë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problemet</a:t>
            </a:r>
            <a:r>
              <a:rPr lang="en-US" sz="1600" dirty="0"/>
              <a:t> </a:t>
            </a:r>
            <a:r>
              <a:rPr lang="en-US" sz="1600" dirty="0" err="1"/>
              <a:t>tuaja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lëkurës</a:t>
            </a:r>
            <a:r>
              <a:rPr lang="en-US" sz="1600" dirty="0"/>
              <a:t>. </a:t>
            </a:r>
            <a:r>
              <a:rPr lang="en-US" sz="1600" dirty="0" err="1"/>
              <a:t>Lëkurë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thatë,Rosacea,akne</a:t>
            </a:r>
            <a:r>
              <a:rPr lang="en-US" sz="1600" dirty="0"/>
              <a:t>. </a:t>
            </a:r>
            <a:r>
              <a:rPr lang="en-US" sz="1600" dirty="0" err="1"/>
              <a:t>Ato</a:t>
            </a:r>
            <a:r>
              <a:rPr lang="en-US" sz="1600" dirty="0"/>
              <a:t> </a:t>
            </a:r>
            <a:r>
              <a:rPr lang="en-US" sz="1600" dirty="0" err="1"/>
              <a:t>mund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shfaqen</a:t>
            </a:r>
            <a:r>
              <a:rPr lang="en-US" sz="1600" dirty="0"/>
              <a:t> </a:t>
            </a:r>
            <a:r>
              <a:rPr lang="en-US" sz="1600" dirty="0" err="1"/>
              <a:t>sepse</a:t>
            </a:r>
            <a:r>
              <a:rPr lang="en-US" sz="1600" dirty="0"/>
              <a:t> </a:t>
            </a:r>
            <a:r>
              <a:rPr lang="en-US" sz="1600" dirty="0" err="1"/>
              <a:t>manteli</a:t>
            </a:r>
            <a:r>
              <a:rPr lang="en-US" sz="1600" dirty="0"/>
              <a:t> </a:t>
            </a:r>
            <a:r>
              <a:rPr lang="en-US" sz="1600" dirty="0" err="1"/>
              <a:t>juaj</a:t>
            </a:r>
            <a:r>
              <a:rPr lang="en-US" sz="1600" dirty="0"/>
              <a:t> acid </a:t>
            </a:r>
            <a:r>
              <a:rPr lang="en-US" sz="1600" dirty="0" err="1"/>
              <a:t>është</a:t>
            </a:r>
            <a:r>
              <a:rPr lang="en-US" sz="1600" dirty="0"/>
              <a:t> i </a:t>
            </a:r>
            <a:r>
              <a:rPr lang="en-US" sz="1600" dirty="0" err="1"/>
              <a:t>komprometuar</a:t>
            </a:r>
            <a:r>
              <a:rPr lang="en-US" sz="1600" dirty="0"/>
              <a:t>. </a:t>
            </a:r>
            <a:r>
              <a:rPr lang="en-US" sz="1600" dirty="0" err="1"/>
              <a:t>Por</a:t>
            </a:r>
            <a:r>
              <a:rPr lang="en-US" sz="1600" dirty="0"/>
              <a:t> </a:t>
            </a:r>
            <a:r>
              <a:rPr lang="en-US" sz="1600" dirty="0" err="1"/>
              <a:t>çfarë</a:t>
            </a:r>
            <a:r>
              <a:rPr lang="en-US" sz="1600" dirty="0"/>
              <a:t> </a:t>
            </a:r>
            <a:r>
              <a:rPr lang="en-US" sz="1600" dirty="0" err="1"/>
              <a:t>është</a:t>
            </a:r>
            <a:r>
              <a:rPr lang="en-US" sz="1600" dirty="0"/>
              <a:t> </a:t>
            </a:r>
            <a:r>
              <a:rPr lang="en-US" sz="1600" dirty="0" err="1"/>
              <a:t>saktësisht</a:t>
            </a:r>
            <a:r>
              <a:rPr lang="en-US" sz="1600" dirty="0"/>
              <a:t> </a:t>
            </a:r>
            <a:r>
              <a:rPr lang="en-US" sz="1600" dirty="0" err="1"/>
              <a:t>manteli</a:t>
            </a:r>
            <a:r>
              <a:rPr lang="en-US" sz="1600" dirty="0"/>
              <a:t> acid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cilat</a:t>
            </a:r>
            <a:r>
              <a:rPr lang="en-US" sz="1600" dirty="0"/>
              <a:t> </a:t>
            </a:r>
            <a:r>
              <a:rPr lang="en-US" sz="1600" dirty="0" err="1"/>
              <a:t>janë</a:t>
            </a:r>
            <a:r>
              <a:rPr lang="en-US" sz="1600" dirty="0"/>
              <a:t> </a:t>
            </a:r>
            <a:r>
              <a:rPr lang="en-US" sz="1600" dirty="0" err="1"/>
              <a:t>mënyrat</a:t>
            </a:r>
            <a:r>
              <a:rPr lang="en-US" sz="1600" dirty="0"/>
              <a:t> </a:t>
            </a:r>
            <a:r>
              <a:rPr lang="en-US" sz="1600" dirty="0" err="1"/>
              <a:t>më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mira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ta </a:t>
            </a:r>
            <a:r>
              <a:rPr lang="en-US" sz="1600" dirty="0" err="1"/>
              <a:t>mbajtur</a:t>
            </a:r>
            <a:r>
              <a:rPr lang="en-US" sz="1600" dirty="0"/>
              <a:t> </a:t>
            </a:r>
            <a:r>
              <a:rPr lang="en-US" sz="1600" dirty="0" err="1"/>
              <a:t>atë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fortë?Kjo</a:t>
            </a:r>
            <a:r>
              <a:rPr lang="en-US" sz="1600" dirty="0"/>
              <a:t> </a:t>
            </a:r>
            <a:r>
              <a:rPr lang="en-US" sz="1600" dirty="0" err="1"/>
              <a:t>lidhet</a:t>
            </a:r>
            <a:r>
              <a:rPr lang="en-US" sz="1600" dirty="0"/>
              <a:t> me </a:t>
            </a:r>
            <a:r>
              <a:rPr lang="en-US" sz="1600" dirty="0" err="1"/>
              <a:t>ph</a:t>
            </a:r>
            <a:r>
              <a:rPr lang="en-US" sz="1600" dirty="0"/>
              <a:t> e </a:t>
            </a:r>
            <a:r>
              <a:rPr lang="en-US" sz="1600" dirty="0" err="1"/>
              <a:t>lekures.Manteli</a:t>
            </a:r>
            <a:r>
              <a:rPr lang="en-US" sz="1600" dirty="0"/>
              <a:t> acid e </a:t>
            </a:r>
            <a:r>
              <a:rPr lang="en-US" sz="1600" dirty="0" err="1"/>
              <a:t>merr</a:t>
            </a:r>
            <a:r>
              <a:rPr lang="en-US" sz="1600" dirty="0"/>
              <a:t> </a:t>
            </a:r>
            <a:r>
              <a:rPr lang="en-US" sz="1600" dirty="0" err="1"/>
              <a:t>emrin</a:t>
            </a:r>
            <a:r>
              <a:rPr lang="en-US" sz="1600" dirty="0"/>
              <a:t> e </a:t>
            </a:r>
            <a:r>
              <a:rPr lang="en-US" sz="1600" dirty="0" err="1"/>
              <a:t>tij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fakti</a:t>
            </a:r>
            <a:r>
              <a:rPr lang="en-US" sz="1600" dirty="0"/>
              <a:t> se pH ideal i </a:t>
            </a:r>
            <a:r>
              <a:rPr lang="en-US" sz="1600" dirty="0" err="1"/>
              <a:t>lëkurës</a:t>
            </a:r>
            <a:r>
              <a:rPr lang="en-US" sz="1600" dirty="0"/>
              <a:t> </a:t>
            </a:r>
            <a:r>
              <a:rPr lang="en-US" sz="1600" dirty="0" err="1"/>
              <a:t>është</a:t>
            </a:r>
            <a:r>
              <a:rPr lang="en-US" sz="1600" dirty="0"/>
              <a:t> </a:t>
            </a:r>
            <a:r>
              <a:rPr lang="en-US" sz="1600" dirty="0" err="1"/>
              <a:t>pak</a:t>
            </a:r>
            <a:r>
              <a:rPr lang="en-US" sz="1600" dirty="0"/>
              <a:t> acid, </a:t>
            </a:r>
            <a:r>
              <a:rPr lang="en-US" sz="1600" dirty="0" err="1"/>
              <a:t>rreth</a:t>
            </a:r>
            <a:r>
              <a:rPr lang="en-US" sz="1600" dirty="0"/>
              <a:t> 5.5,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çdo</a:t>
            </a:r>
            <a:r>
              <a:rPr lang="en-US" sz="1600" dirty="0"/>
              <a:t> </a:t>
            </a:r>
            <a:r>
              <a:rPr lang="en-US" sz="1600" dirty="0" err="1"/>
              <a:t>gjë</a:t>
            </a:r>
            <a:r>
              <a:rPr lang="en-US" sz="1600" dirty="0"/>
              <a:t>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mund</a:t>
            </a:r>
            <a:r>
              <a:rPr lang="en-US" sz="1600" dirty="0"/>
              <a:t> ta </a:t>
            </a:r>
            <a:r>
              <a:rPr lang="en-US" sz="1600" dirty="0" err="1"/>
              <a:t>shtrembërojë</a:t>
            </a:r>
            <a:r>
              <a:rPr lang="en-US" sz="1600" dirty="0"/>
              <a:t> </a:t>
            </a:r>
            <a:r>
              <a:rPr lang="en-US" sz="1600" dirty="0" err="1"/>
              <a:t>atë</a:t>
            </a:r>
            <a:r>
              <a:rPr lang="en-US" sz="1600" dirty="0"/>
              <a:t> </a:t>
            </a:r>
            <a:r>
              <a:rPr lang="en-US" sz="1600" dirty="0" err="1"/>
              <a:t>shumë</a:t>
            </a:r>
            <a:r>
              <a:rPr lang="en-US" sz="1600" dirty="0"/>
              <a:t> alkaline </a:t>
            </a:r>
            <a:r>
              <a:rPr lang="en-US" sz="1600" dirty="0" err="1"/>
              <a:t>mund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prishë</a:t>
            </a:r>
            <a:r>
              <a:rPr lang="en-US" sz="1600" dirty="0"/>
              <a:t> </a:t>
            </a:r>
            <a:r>
              <a:rPr lang="en-US" sz="1600" dirty="0" err="1"/>
              <a:t>aftësinë</a:t>
            </a:r>
            <a:r>
              <a:rPr lang="en-US" sz="1600" dirty="0"/>
              <a:t> e </a:t>
            </a:r>
            <a:r>
              <a:rPr lang="en-US" sz="1600" dirty="0" err="1"/>
              <a:t>saj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funksionuar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mënyrë</a:t>
            </a:r>
            <a:r>
              <a:rPr lang="en-US" sz="1600" dirty="0"/>
              <a:t> </a:t>
            </a:r>
            <a:r>
              <a:rPr lang="en-US" sz="1600" dirty="0" err="1"/>
              <a:t>optimale</a:t>
            </a:r>
            <a:r>
              <a:rPr lang="en-US" sz="1600" dirty="0"/>
              <a:t>. “</a:t>
            </a:r>
            <a:r>
              <a:rPr lang="en-US" sz="1600" dirty="0" err="1"/>
              <a:t>Kur</a:t>
            </a:r>
            <a:r>
              <a:rPr lang="en-US" sz="1600" dirty="0"/>
              <a:t> </a:t>
            </a:r>
            <a:r>
              <a:rPr lang="en-US" sz="1600" dirty="0" err="1"/>
              <a:t>lëkura</a:t>
            </a:r>
            <a:r>
              <a:rPr lang="en-US" sz="1600" dirty="0"/>
              <a:t> </a:t>
            </a:r>
            <a:r>
              <a:rPr lang="en-US" sz="1600" dirty="0" err="1"/>
              <a:t>jonë</a:t>
            </a:r>
            <a:r>
              <a:rPr lang="en-US" sz="1600" dirty="0"/>
              <a:t> </a:t>
            </a:r>
            <a:r>
              <a:rPr lang="en-US" sz="1600" dirty="0" err="1"/>
              <a:t>ka</a:t>
            </a:r>
            <a:r>
              <a:rPr lang="en-US" sz="1600" dirty="0"/>
              <a:t> </a:t>
            </a:r>
            <a:r>
              <a:rPr lang="en-US" sz="1600" dirty="0" err="1"/>
              <a:t>këtë</a:t>
            </a:r>
            <a:r>
              <a:rPr lang="en-US" sz="1600" dirty="0"/>
              <a:t> pH </a:t>
            </a:r>
            <a:r>
              <a:rPr lang="en-US" sz="1600" dirty="0" err="1"/>
              <a:t>pak</a:t>
            </a:r>
            <a:r>
              <a:rPr lang="en-US" sz="1600" dirty="0"/>
              <a:t> acid, </a:t>
            </a:r>
            <a:r>
              <a:rPr lang="en-US" sz="1600" dirty="0" err="1"/>
              <a:t>pengesa</a:t>
            </a:r>
            <a:r>
              <a:rPr lang="en-US" sz="1600" dirty="0"/>
              <a:t> </a:t>
            </a:r>
            <a:r>
              <a:rPr lang="en-US" sz="1600" dirty="0" err="1"/>
              <a:t>është</a:t>
            </a:r>
            <a:r>
              <a:rPr lang="en-US" sz="1600" dirty="0"/>
              <a:t> e </a:t>
            </a:r>
            <a:r>
              <a:rPr lang="en-US" sz="1600" dirty="0" err="1"/>
              <a:t>shëndetshme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e </a:t>
            </a:r>
            <a:r>
              <a:rPr lang="en-US" sz="1600" dirty="0" err="1"/>
              <a:t>paprekur.Ky</a:t>
            </a:r>
            <a:r>
              <a:rPr lang="en-US" sz="1600" dirty="0"/>
              <a:t> pH acid i </a:t>
            </a:r>
            <a:r>
              <a:rPr lang="en-US" sz="1600" dirty="0" err="1"/>
              <a:t>lëkurës</a:t>
            </a:r>
            <a:r>
              <a:rPr lang="en-US" sz="1600" dirty="0"/>
              <a:t> </a:t>
            </a:r>
            <a:r>
              <a:rPr lang="en-US" sz="1600" dirty="0" err="1"/>
              <a:t>mbron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rritja</a:t>
            </a:r>
            <a:r>
              <a:rPr lang="en-US" sz="1600" dirty="0"/>
              <a:t> e </a:t>
            </a:r>
            <a:r>
              <a:rPr lang="en-US" sz="1600" dirty="0" err="1"/>
              <a:t>tepërt</a:t>
            </a:r>
            <a:r>
              <a:rPr lang="en-US" sz="1600" dirty="0"/>
              <a:t> e </a:t>
            </a:r>
            <a:r>
              <a:rPr lang="en-US" sz="1600" dirty="0" err="1"/>
              <a:t>patogjenëve</a:t>
            </a:r>
            <a:r>
              <a:rPr lang="en-US" sz="1600" dirty="0"/>
              <a:t> – </a:t>
            </a:r>
            <a:r>
              <a:rPr lang="en-US" sz="1600" dirty="0" err="1"/>
              <a:t>insekteve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këqija</a:t>
            </a:r>
            <a:r>
              <a:rPr lang="en-US" sz="1600" dirty="0"/>
              <a:t>,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thelb</a:t>
            </a:r>
            <a:r>
              <a:rPr lang="en-US" sz="1600" dirty="0"/>
              <a:t> –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lulëzojnë</a:t>
            </a:r>
            <a:r>
              <a:rPr lang="en-US" sz="1600" dirty="0"/>
              <a:t> me </a:t>
            </a:r>
            <a:r>
              <a:rPr lang="en-US" sz="1600" dirty="0" err="1"/>
              <a:t>një</a:t>
            </a:r>
            <a:r>
              <a:rPr lang="en-US" sz="1600" dirty="0"/>
              <a:t> pH </a:t>
            </a:r>
            <a:r>
              <a:rPr lang="en-US" sz="1600" dirty="0" err="1"/>
              <a:t>më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lartë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më</a:t>
            </a:r>
            <a:r>
              <a:rPr lang="en-US" sz="1600" dirty="0"/>
              <a:t> </a:t>
            </a:r>
            <a:r>
              <a:rPr lang="en-US" sz="1600" dirty="0" err="1"/>
              <a:t>alkalik</a:t>
            </a:r>
            <a:r>
              <a:rPr lang="en-US" sz="1600" dirty="0"/>
              <a:t>. PH acid </a:t>
            </a:r>
            <a:r>
              <a:rPr lang="en-US" sz="1600" dirty="0" err="1"/>
              <a:t>gjithashtu</a:t>
            </a:r>
            <a:r>
              <a:rPr lang="en-US" sz="1600" dirty="0"/>
              <a:t> </a:t>
            </a:r>
            <a:r>
              <a:rPr lang="en-US" sz="1600" dirty="0" err="1"/>
              <a:t>mbron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plakja</a:t>
            </a:r>
            <a:r>
              <a:rPr lang="en-US" sz="1600" dirty="0"/>
              <a:t>.” </a:t>
            </a:r>
            <a:r>
              <a:rPr lang="en-US" sz="1600" dirty="0" err="1"/>
              <a:t>Nëse</a:t>
            </a:r>
            <a:r>
              <a:rPr lang="en-US" sz="1600" dirty="0"/>
              <a:t> </a:t>
            </a:r>
            <a:r>
              <a:rPr lang="en-US" sz="1600" dirty="0" err="1"/>
              <a:t>keni</a:t>
            </a:r>
            <a:r>
              <a:rPr lang="en-US" sz="1600" dirty="0"/>
              <a:t> </a:t>
            </a:r>
            <a:r>
              <a:rPr lang="en-US" sz="1600" dirty="0" err="1"/>
              <a:t>lëkurë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thatë</a:t>
            </a:r>
            <a:r>
              <a:rPr lang="en-US" sz="1600" dirty="0"/>
              <a:t>, </a:t>
            </a:r>
            <a:r>
              <a:rPr lang="en-US" sz="1600" dirty="0" err="1"/>
              <a:t>tëplasaritur</a:t>
            </a:r>
            <a:r>
              <a:rPr lang="en-US" sz="1600" dirty="0"/>
              <a:t>, </a:t>
            </a:r>
            <a:r>
              <a:rPr lang="en-US" sz="1600" dirty="0" err="1"/>
              <a:t>skuqje</a:t>
            </a:r>
            <a:r>
              <a:rPr lang="en-US" sz="1600" dirty="0"/>
              <a:t>, </a:t>
            </a:r>
            <a:r>
              <a:rPr lang="en-US" sz="1600" dirty="0" err="1"/>
              <a:t>ndjeshmëri</a:t>
            </a:r>
            <a:r>
              <a:rPr lang="en-US" sz="1600" dirty="0"/>
              <a:t> </a:t>
            </a:r>
            <a:r>
              <a:rPr lang="en-US" sz="1600" dirty="0" err="1"/>
              <a:t>ose</a:t>
            </a:r>
            <a:r>
              <a:rPr lang="en-US" sz="1600" dirty="0"/>
              <a:t> duke </a:t>
            </a:r>
            <a:r>
              <a:rPr lang="en-US" sz="1600" dirty="0" err="1"/>
              <a:t>parë</a:t>
            </a:r>
            <a:r>
              <a:rPr lang="en-US" sz="1600" dirty="0"/>
              <a:t> </a:t>
            </a:r>
            <a:r>
              <a:rPr lang="en-US" sz="1600" dirty="0" err="1"/>
              <a:t>shenja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plakjes</a:t>
            </a:r>
            <a:r>
              <a:rPr lang="en-US" sz="1600" dirty="0"/>
              <a:t> </a:t>
            </a:r>
            <a:r>
              <a:rPr lang="en-US" sz="1600" dirty="0" err="1"/>
              <a:t>së</a:t>
            </a:r>
            <a:r>
              <a:rPr lang="en-US" sz="1600" dirty="0"/>
              <a:t> </a:t>
            </a:r>
            <a:r>
              <a:rPr lang="en-US" sz="1600" dirty="0" err="1"/>
              <a:t>parakohshme</a:t>
            </a:r>
            <a:r>
              <a:rPr lang="en-US" sz="1600" dirty="0"/>
              <a:t>, </a:t>
            </a:r>
            <a:r>
              <a:rPr lang="en-US" sz="1600" dirty="0" err="1"/>
              <a:t>kjo</a:t>
            </a:r>
            <a:r>
              <a:rPr lang="en-US" sz="1600" dirty="0"/>
              <a:t> </a:t>
            </a:r>
            <a:r>
              <a:rPr lang="en-US" sz="1600" dirty="0" err="1"/>
              <a:t>mund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jetë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shkak</a:t>
            </a:r>
            <a:r>
              <a:rPr lang="en-US" sz="1600" dirty="0"/>
              <a:t> se pH e </a:t>
            </a:r>
            <a:r>
              <a:rPr lang="en-US" sz="1600" dirty="0" err="1"/>
              <a:t>lëkurës</a:t>
            </a:r>
            <a:r>
              <a:rPr lang="en-US" sz="1600" dirty="0"/>
              <a:t> </a:t>
            </a:r>
            <a:r>
              <a:rPr lang="en-US" sz="1600" dirty="0" err="1"/>
              <a:t>tuaj</a:t>
            </a:r>
            <a:r>
              <a:rPr lang="en-US" sz="1600" dirty="0"/>
              <a:t> </a:t>
            </a:r>
            <a:r>
              <a:rPr lang="en-US" sz="1600" dirty="0" err="1"/>
              <a:t>është</a:t>
            </a:r>
            <a:r>
              <a:rPr lang="en-US" sz="1600" dirty="0"/>
              <a:t> </a:t>
            </a:r>
            <a:r>
              <a:rPr lang="en-US" sz="1600" dirty="0" err="1"/>
              <a:t>jashtë</a:t>
            </a:r>
            <a:r>
              <a:rPr lang="en-US" sz="1600" dirty="0"/>
              <a:t> </a:t>
            </a:r>
            <a:r>
              <a:rPr lang="en-US" sz="1600" dirty="0" err="1"/>
              <a:t>nivelit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/</a:t>
            </a:r>
            <a:r>
              <a:rPr lang="en-US" sz="1600" dirty="0" err="1"/>
              <a:t>ose</a:t>
            </a:r>
            <a:r>
              <a:rPr lang="en-US" sz="1600" dirty="0"/>
              <a:t> </a:t>
            </a:r>
            <a:r>
              <a:rPr lang="en-US" sz="1600" dirty="0" err="1"/>
              <a:t>sepse</a:t>
            </a:r>
            <a:r>
              <a:rPr lang="en-US" sz="1600" dirty="0"/>
              <a:t> </a:t>
            </a:r>
            <a:r>
              <a:rPr lang="en-US" sz="1600" dirty="0" err="1"/>
              <a:t>kjo</a:t>
            </a:r>
            <a:r>
              <a:rPr lang="en-US" sz="1600" dirty="0"/>
              <a:t> </a:t>
            </a:r>
            <a:r>
              <a:rPr lang="en-US" sz="1600" dirty="0" err="1"/>
              <a:t>pengesë</a:t>
            </a:r>
            <a:r>
              <a:rPr lang="en-US" sz="1600" dirty="0"/>
              <a:t> </a:t>
            </a:r>
            <a:r>
              <a:rPr lang="en-US" sz="1600" dirty="0" err="1"/>
              <a:t>thelbësore</a:t>
            </a:r>
            <a:r>
              <a:rPr lang="en-US" sz="1600" dirty="0"/>
              <a:t> </a:t>
            </a:r>
            <a:r>
              <a:rPr lang="en-US" sz="1600" dirty="0" err="1"/>
              <a:t>lipidike</a:t>
            </a:r>
            <a:r>
              <a:rPr lang="en-US" sz="1600" dirty="0"/>
              <a:t> </a:t>
            </a:r>
            <a:r>
              <a:rPr lang="en-US" sz="1600" dirty="0" err="1"/>
              <a:t>është</a:t>
            </a:r>
            <a:r>
              <a:rPr lang="en-US" sz="1600" dirty="0"/>
              <a:t> </a:t>
            </a:r>
            <a:r>
              <a:rPr lang="en-US" sz="1600" dirty="0" err="1"/>
              <a:t>demtuar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produktet</a:t>
            </a:r>
            <a:r>
              <a:rPr lang="en-US" sz="1600" dirty="0"/>
              <a:t> </a:t>
            </a:r>
            <a:r>
              <a:rPr lang="en-US" sz="1600" dirty="0" err="1"/>
              <a:t>gërryese</a:t>
            </a:r>
            <a:r>
              <a:rPr lang="en-US" sz="1600" dirty="0"/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2"/>
          </a:xfrm>
        </p:spPr>
        <p:txBody>
          <a:bodyPr>
            <a:noAutofit/>
          </a:bodyPr>
          <a:lstStyle/>
          <a:p>
            <a:r>
              <a:rPr lang="en-US" sz="2400" dirty="0" err="1"/>
              <a:t>Manteli</a:t>
            </a:r>
            <a:r>
              <a:rPr lang="en-US" sz="2400" dirty="0"/>
              <a:t> acid(</a:t>
            </a:r>
            <a:r>
              <a:rPr lang="en-US" sz="2400" dirty="0" err="1"/>
              <a:t>perberja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funksioni</a:t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853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  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57809" y="663184"/>
            <a:ext cx="8610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474345"/>
            <a:ext cx="8458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Bukuria</a:t>
            </a:r>
            <a:r>
              <a:rPr lang="en-US" dirty="0"/>
              <a:t> e </a:t>
            </a:r>
            <a:r>
              <a:rPr lang="en-US" dirty="0" err="1"/>
              <a:t>faktorëve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jashtëm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se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pjesën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madhe</a:t>
            </a:r>
            <a:r>
              <a:rPr lang="en-US" dirty="0"/>
              <a:t>,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en-US" dirty="0" err="1"/>
              <a:t>keni</a:t>
            </a:r>
            <a:r>
              <a:rPr lang="en-US" dirty="0"/>
              <a:t> </a:t>
            </a:r>
            <a:r>
              <a:rPr lang="en-US" dirty="0" err="1"/>
              <a:t>kontroll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ta. </a:t>
            </a:r>
            <a:r>
              <a:rPr lang="en-US" dirty="0" err="1"/>
              <a:t>Këta</a:t>
            </a:r>
            <a:r>
              <a:rPr lang="en-US" dirty="0"/>
              <a:t> </a:t>
            </a:r>
            <a:r>
              <a:rPr lang="en-US" dirty="0" err="1"/>
              <a:t>faktorë</a:t>
            </a:r>
            <a:r>
              <a:rPr lang="en-US" dirty="0"/>
              <a:t> </a:t>
            </a:r>
            <a:r>
              <a:rPr lang="en-US" dirty="0" err="1"/>
              <a:t>përfshijnë</a:t>
            </a:r>
            <a:r>
              <a:rPr lang="en-US" dirty="0"/>
              <a:t> </a:t>
            </a:r>
            <a:r>
              <a:rPr lang="en-US" dirty="0" err="1"/>
              <a:t>ekspozimin</a:t>
            </a:r>
            <a:r>
              <a:rPr lang="en-US" dirty="0"/>
              <a:t> e </a:t>
            </a:r>
            <a:r>
              <a:rPr lang="en-US" dirty="0" err="1"/>
              <a:t>pambrojtur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rrezeve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dëmshme</a:t>
            </a:r>
            <a:r>
              <a:rPr lang="en-US" dirty="0"/>
              <a:t> UVA </a:t>
            </a:r>
            <a:r>
              <a:rPr lang="en-US" dirty="0" err="1"/>
              <a:t>dhe</a:t>
            </a:r>
            <a:r>
              <a:rPr lang="en-US" dirty="0"/>
              <a:t> UVB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diellit</a:t>
            </a:r>
            <a:r>
              <a:rPr lang="en-US" dirty="0"/>
              <a:t>, </a:t>
            </a:r>
            <a:r>
              <a:rPr lang="en-US" dirty="0" err="1"/>
              <a:t>pirjen</a:t>
            </a:r>
            <a:r>
              <a:rPr lang="en-US" dirty="0"/>
              <a:t> e </a:t>
            </a:r>
            <a:r>
              <a:rPr lang="en-US" dirty="0" err="1"/>
              <a:t>duhanit</a:t>
            </a:r>
            <a:r>
              <a:rPr lang="en-US" dirty="0"/>
              <a:t>, </a:t>
            </a:r>
            <a:r>
              <a:rPr lang="en-US" dirty="0" err="1"/>
              <a:t>dehidratimin</a:t>
            </a:r>
            <a:r>
              <a:rPr lang="en-US" dirty="0"/>
              <a:t>, </a:t>
            </a:r>
            <a:r>
              <a:rPr lang="en-US" dirty="0" err="1"/>
              <a:t>stresin</a:t>
            </a:r>
            <a:r>
              <a:rPr lang="en-US" dirty="0"/>
              <a:t> </a:t>
            </a:r>
            <a:r>
              <a:rPr lang="en-US" dirty="0" err="1"/>
              <a:t>kronik</a:t>
            </a:r>
            <a:r>
              <a:rPr lang="en-US" dirty="0"/>
              <a:t>, </a:t>
            </a:r>
            <a:r>
              <a:rPr lang="en-US" dirty="0" err="1"/>
              <a:t>gjumin</a:t>
            </a:r>
            <a:r>
              <a:rPr lang="en-US" dirty="0"/>
              <a:t> e </a:t>
            </a:r>
            <a:r>
              <a:rPr lang="en-US" dirty="0" err="1"/>
              <a:t>pamjaftueshëm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dietën</a:t>
            </a:r>
            <a:r>
              <a:rPr lang="en-US" dirty="0"/>
              <a:t> </a:t>
            </a:r>
            <a:r>
              <a:rPr lang="en-US" dirty="0" err="1"/>
              <a:t>jo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shëndetshme</a:t>
            </a:r>
            <a:r>
              <a:rPr lang="en-US" dirty="0"/>
              <a:t>. </a:t>
            </a:r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jonë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i </a:t>
            </a:r>
            <a:r>
              <a:rPr lang="en-US" dirty="0" err="1"/>
              <a:t>madh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trupin</a:t>
            </a:r>
            <a:r>
              <a:rPr lang="en-US" dirty="0"/>
              <a:t> </a:t>
            </a:r>
            <a:r>
              <a:rPr lang="en-US" dirty="0" err="1"/>
              <a:t>tonë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mburoja</a:t>
            </a:r>
            <a:r>
              <a:rPr lang="en-US" dirty="0"/>
              <a:t> e </a:t>
            </a:r>
            <a:r>
              <a:rPr lang="en-US" dirty="0" err="1"/>
              <a:t>brendshme</a:t>
            </a:r>
            <a:r>
              <a:rPr lang="en-US" dirty="0"/>
              <a:t> e </a:t>
            </a:r>
            <a:r>
              <a:rPr lang="en-US" dirty="0" err="1"/>
              <a:t>trupit</a:t>
            </a:r>
            <a:r>
              <a:rPr lang="en-US" dirty="0"/>
              <a:t> </a:t>
            </a:r>
            <a:r>
              <a:rPr lang="en-US" dirty="0" err="1"/>
              <a:t>tonë</a:t>
            </a:r>
            <a:r>
              <a:rPr lang="en-US" dirty="0"/>
              <a:t>.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thelbësore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kujdeseni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lëkurën</a:t>
            </a:r>
            <a:r>
              <a:rPr lang="en-US" dirty="0"/>
              <a:t> </a:t>
            </a:r>
            <a:r>
              <a:rPr lang="en-US" dirty="0" err="1"/>
              <a:t>tuaj</a:t>
            </a:r>
            <a:r>
              <a:rPr lang="en-US" dirty="0"/>
              <a:t> </a:t>
            </a:r>
            <a:r>
              <a:rPr lang="en-US" dirty="0" err="1"/>
              <a:t>ashtu</a:t>
            </a:r>
            <a:r>
              <a:rPr lang="en-US" dirty="0"/>
              <a:t> </a:t>
            </a:r>
            <a:r>
              <a:rPr lang="en-US" dirty="0" err="1"/>
              <a:t>siç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kujdeseshit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zemrën</a:t>
            </a:r>
            <a:r>
              <a:rPr lang="en-US" dirty="0"/>
              <a:t>, </a:t>
            </a:r>
            <a:r>
              <a:rPr lang="en-US" dirty="0" err="1"/>
              <a:t>trurin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gojën</a:t>
            </a:r>
            <a:r>
              <a:rPr lang="en-US" dirty="0"/>
              <a:t> </a:t>
            </a:r>
            <a:r>
              <a:rPr lang="en-US" dirty="0" err="1"/>
              <a:t>tuaj</a:t>
            </a:r>
            <a:r>
              <a:rPr lang="en-US" dirty="0"/>
              <a:t>. </a:t>
            </a:r>
            <a:r>
              <a:rPr lang="en-US" dirty="0" err="1"/>
              <a:t>Ndaloni</a:t>
            </a:r>
            <a:r>
              <a:rPr lang="en-US" dirty="0"/>
              <a:t> </a:t>
            </a:r>
            <a:r>
              <a:rPr lang="en-US" dirty="0" err="1"/>
              <a:t>pirjen</a:t>
            </a:r>
            <a:r>
              <a:rPr lang="en-US" dirty="0"/>
              <a:t> e </a:t>
            </a:r>
            <a:r>
              <a:rPr lang="en-US" dirty="0" err="1"/>
              <a:t>duhanit</a:t>
            </a:r>
            <a:r>
              <a:rPr lang="en-US" dirty="0"/>
              <a:t>, </a:t>
            </a:r>
            <a:r>
              <a:rPr lang="en-US" dirty="0" err="1"/>
              <a:t>pini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ujë</a:t>
            </a:r>
            <a:r>
              <a:rPr lang="en-US" dirty="0"/>
              <a:t>, </a:t>
            </a:r>
            <a:r>
              <a:rPr lang="en-US" dirty="0" err="1"/>
              <a:t>hani</a:t>
            </a:r>
            <a:r>
              <a:rPr lang="en-US" dirty="0"/>
              <a:t> </a:t>
            </a:r>
            <a:r>
              <a:rPr lang="en-US" dirty="0" err="1"/>
              <a:t>ushqime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vërteta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papërpunuara</a:t>
            </a:r>
            <a:r>
              <a:rPr lang="en-US" dirty="0"/>
              <a:t>, </a:t>
            </a:r>
            <a:r>
              <a:rPr lang="en-US" dirty="0" err="1"/>
              <a:t>menaxhoni</a:t>
            </a:r>
            <a:r>
              <a:rPr lang="en-US" dirty="0"/>
              <a:t> </a:t>
            </a:r>
            <a:r>
              <a:rPr lang="en-US" dirty="0" err="1"/>
              <a:t>nivelet</a:t>
            </a:r>
            <a:r>
              <a:rPr lang="en-US" dirty="0"/>
              <a:t> e </a:t>
            </a:r>
            <a:r>
              <a:rPr lang="en-US" dirty="0" err="1"/>
              <a:t>stresit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trajtojeni</a:t>
            </a:r>
            <a:r>
              <a:rPr lang="en-US" dirty="0"/>
              <a:t> </a:t>
            </a:r>
            <a:r>
              <a:rPr lang="en-US" dirty="0" err="1"/>
              <a:t>veten</a:t>
            </a:r>
            <a:r>
              <a:rPr lang="en-US" dirty="0"/>
              <a:t> me </a:t>
            </a:r>
            <a:r>
              <a:rPr lang="en-US" dirty="0" err="1"/>
              <a:t>tetë</a:t>
            </a:r>
            <a:r>
              <a:rPr lang="en-US" dirty="0"/>
              <a:t> </a:t>
            </a:r>
            <a:r>
              <a:rPr lang="en-US" dirty="0" err="1"/>
              <a:t>orë</a:t>
            </a:r>
            <a:r>
              <a:rPr lang="en-US" dirty="0"/>
              <a:t> </a:t>
            </a:r>
            <a:r>
              <a:rPr lang="en-US" dirty="0" err="1"/>
              <a:t>pushim</a:t>
            </a:r>
            <a:r>
              <a:rPr lang="en-US" dirty="0"/>
              <a:t> </a:t>
            </a:r>
            <a:r>
              <a:rPr lang="en-US" dirty="0" err="1"/>
              <a:t>çdo</a:t>
            </a:r>
            <a:r>
              <a:rPr lang="en-US" dirty="0"/>
              <a:t> </a:t>
            </a:r>
            <a:r>
              <a:rPr lang="en-US" dirty="0" err="1"/>
              <a:t>natë</a:t>
            </a:r>
            <a:r>
              <a:rPr lang="en-US" dirty="0"/>
              <a:t>.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sekreti</a:t>
            </a:r>
            <a:r>
              <a:rPr lang="en-US" dirty="0"/>
              <a:t> i </a:t>
            </a:r>
            <a:r>
              <a:rPr lang="en-US" dirty="0" err="1"/>
              <a:t>pambajtur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jetë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shëndetshme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lëkurë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gjallë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shëndetshme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386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err="1"/>
              <a:t>Ju</a:t>
            </a:r>
            <a:r>
              <a:rPr lang="en-US" dirty="0"/>
              <a:t> </a:t>
            </a:r>
            <a:r>
              <a:rPr lang="en-US" dirty="0" err="1"/>
              <a:t>faleminderit</a:t>
            </a:r>
            <a:r>
              <a:rPr lang="en-US" dirty="0"/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"/>
            <a:ext cx="8229600" cy="4635691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endParaRPr lang="en-US" sz="4000" dirty="0"/>
          </a:p>
          <a:p>
            <a:pPr marL="109728" indent="0">
              <a:buNone/>
            </a:pPr>
            <a:r>
              <a:rPr lang="en-US" sz="4000" dirty="0" err="1"/>
              <a:t>Disa</a:t>
            </a:r>
            <a:r>
              <a:rPr lang="en-US" sz="4000" dirty="0"/>
              <a:t> </a:t>
            </a:r>
            <a:r>
              <a:rPr lang="en-US" sz="4000" dirty="0" err="1"/>
              <a:t>pastrues</a:t>
            </a:r>
            <a:r>
              <a:rPr lang="en-US" sz="4000" dirty="0"/>
              <a:t>, </a:t>
            </a:r>
            <a:r>
              <a:rPr lang="en-US" sz="4000" dirty="0" err="1"/>
              <a:t>veçanërisht</a:t>
            </a:r>
            <a:r>
              <a:rPr lang="en-US" sz="4000" dirty="0"/>
              <a:t> </a:t>
            </a:r>
            <a:r>
              <a:rPr lang="en-US" sz="4000" dirty="0" err="1"/>
              <a:t>ata</a:t>
            </a:r>
            <a:r>
              <a:rPr lang="en-US" sz="4000" dirty="0"/>
              <a:t> </a:t>
            </a:r>
            <a:r>
              <a:rPr lang="en-US" sz="4000" dirty="0" err="1"/>
              <a:t>që</a:t>
            </a:r>
            <a:r>
              <a:rPr lang="en-US" sz="4000" dirty="0"/>
              <a:t> </a:t>
            </a:r>
            <a:r>
              <a:rPr lang="en-US" sz="4000" dirty="0" err="1"/>
              <a:t>përmbajnë</a:t>
            </a:r>
            <a:r>
              <a:rPr lang="en-US" sz="4000" dirty="0"/>
              <a:t> </a:t>
            </a:r>
            <a:r>
              <a:rPr lang="en-US" sz="4000" dirty="0" err="1"/>
              <a:t>surfaktantë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ashpër</a:t>
            </a:r>
            <a:r>
              <a:rPr lang="en-US" sz="4000" dirty="0"/>
              <a:t> </a:t>
            </a:r>
            <a:r>
              <a:rPr lang="en-US" sz="4000" dirty="0" err="1"/>
              <a:t>mund</a:t>
            </a:r>
            <a:r>
              <a:rPr lang="en-US" sz="4000" dirty="0"/>
              <a:t> ta </a:t>
            </a:r>
            <a:r>
              <a:rPr lang="en-US" sz="4000" dirty="0" err="1"/>
              <a:t>bëjnë</a:t>
            </a:r>
            <a:r>
              <a:rPr lang="en-US" sz="4000" dirty="0"/>
              <a:t> </a:t>
            </a:r>
            <a:r>
              <a:rPr lang="en-US" sz="4000" dirty="0" err="1"/>
              <a:t>më</a:t>
            </a:r>
            <a:r>
              <a:rPr lang="en-US" sz="4000" dirty="0"/>
              <a:t> </a:t>
            </a:r>
            <a:r>
              <a:rPr lang="en-US" sz="4000" dirty="0" err="1"/>
              <a:t>sfidues</a:t>
            </a:r>
            <a:r>
              <a:rPr lang="en-US" sz="4000" dirty="0"/>
              <a:t> </a:t>
            </a:r>
            <a:r>
              <a:rPr lang="en-US" sz="4000" dirty="0" err="1"/>
              <a:t>lëkurën</a:t>
            </a:r>
            <a:r>
              <a:rPr lang="en-US" sz="4000" dirty="0"/>
              <a:t> </a:t>
            </a:r>
            <a:r>
              <a:rPr lang="en-US" sz="4000" dirty="0" err="1"/>
              <a:t>tonë</a:t>
            </a:r>
            <a:r>
              <a:rPr lang="en-US" sz="4000" dirty="0"/>
              <a:t> </a:t>
            </a:r>
            <a:r>
              <a:rPr lang="en-US" sz="4000" dirty="0" err="1"/>
              <a:t>që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mbajë</a:t>
            </a:r>
            <a:r>
              <a:rPr lang="en-US" sz="4000" dirty="0"/>
              <a:t> pH-</a:t>
            </a:r>
            <a:r>
              <a:rPr lang="en-US" sz="4000" dirty="0" err="1"/>
              <a:t>në</a:t>
            </a:r>
            <a:r>
              <a:rPr lang="en-US" sz="4000" dirty="0"/>
              <a:t> e </a:t>
            </a:r>
            <a:r>
              <a:rPr lang="en-US" sz="4000" dirty="0" err="1"/>
              <a:t>saj</a:t>
            </a:r>
            <a:r>
              <a:rPr lang="en-US" sz="4000" dirty="0"/>
              <a:t> </a:t>
            </a:r>
            <a:r>
              <a:rPr lang="en-US" sz="4000" dirty="0" err="1"/>
              <a:t>optimale.Rrjedhimisht</a:t>
            </a:r>
            <a:r>
              <a:rPr lang="en-US" sz="4000" dirty="0"/>
              <a:t>, </a:t>
            </a:r>
            <a:r>
              <a:rPr lang="en-US" sz="4000" dirty="0" err="1"/>
              <a:t>kur</a:t>
            </a:r>
            <a:r>
              <a:rPr lang="en-US" sz="4000" dirty="0"/>
              <a:t> ne </a:t>
            </a:r>
            <a:r>
              <a:rPr lang="en-US" sz="4000" dirty="0" err="1"/>
              <a:t>mbështetemi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pastrues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ashpër</a:t>
            </a:r>
            <a:r>
              <a:rPr lang="en-US" sz="4000" dirty="0"/>
              <a:t>, ne </a:t>
            </a:r>
            <a:r>
              <a:rPr lang="en-US" sz="4000" dirty="0" err="1"/>
              <a:t>përjetojmë</a:t>
            </a:r>
            <a:r>
              <a:rPr lang="en-US" sz="4000" dirty="0"/>
              <a:t> </a:t>
            </a:r>
            <a:r>
              <a:rPr lang="en-US" sz="4000" dirty="0" err="1"/>
              <a:t>më</a:t>
            </a:r>
            <a:r>
              <a:rPr lang="en-US" sz="4000" dirty="0"/>
              <a:t> </a:t>
            </a:r>
            <a:r>
              <a:rPr lang="en-US" sz="4000" dirty="0" err="1"/>
              <a:t>shumë</a:t>
            </a:r>
            <a:r>
              <a:rPr lang="en-US" sz="4000" dirty="0"/>
              <a:t> </a:t>
            </a:r>
            <a:r>
              <a:rPr lang="en-US" sz="4000" dirty="0" err="1"/>
              <a:t>simptoma</a:t>
            </a:r>
            <a:r>
              <a:rPr lang="en-US" sz="4000" dirty="0"/>
              <a:t> </a:t>
            </a:r>
            <a:r>
              <a:rPr lang="en-US" sz="4000" dirty="0" err="1"/>
              <a:t>si</a:t>
            </a:r>
            <a:r>
              <a:rPr lang="en-US" sz="4000" dirty="0"/>
              <a:t> </a:t>
            </a:r>
            <a:r>
              <a:rPr lang="en-US" sz="4000" dirty="0" err="1"/>
              <a:t>thumbimi</a:t>
            </a:r>
            <a:r>
              <a:rPr lang="en-US" sz="4000" dirty="0"/>
              <a:t>. </a:t>
            </a:r>
            <a:r>
              <a:rPr lang="en-US" sz="4000" dirty="0" err="1"/>
              <a:t>ose</a:t>
            </a:r>
            <a:r>
              <a:rPr lang="en-US" sz="4000" dirty="0"/>
              <a:t> </a:t>
            </a:r>
            <a:r>
              <a:rPr lang="en-US" sz="4000" dirty="0" err="1"/>
              <a:t>thatësi</a:t>
            </a:r>
            <a:r>
              <a:rPr lang="en-US" sz="4000" dirty="0"/>
              <a:t>. Duke e </a:t>
            </a:r>
            <a:r>
              <a:rPr lang="en-US" sz="4000" dirty="0" err="1"/>
              <a:t>bërë</a:t>
            </a:r>
            <a:r>
              <a:rPr lang="en-US" sz="4000" dirty="0"/>
              <a:t> </a:t>
            </a:r>
            <a:r>
              <a:rPr lang="en-US" sz="4000" dirty="0" err="1"/>
              <a:t>lëkurën</a:t>
            </a:r>
            <a:r>
              <a:rPr lang="en-US" sz="4000" dirty="0"/>
              <a:t> </a:t>
            </a:r>
            <a:r>
              <a:rPr lang="en-US" sz="4000" dirty="0" err="1"/>
              <a:t>tonë</a:t>
            </a:r>
            <a:r>
              <a:rPr lang="en-US" sz="4000" dirty="0"/>
              <a:t> </a:t>
            </a:r>
            <a:r>
              <a:rPr lang="en-US" sz="4000" dirty="0" err="1"/>
              <a:t>më</a:t>
            </a:r>
            <a:r>
              <a:rPr lang="en-US" sz="4000" dirty="0"/>
              <a:t> </a:t>
            </a:r>
            <a:r>
              <a:rPr lang="en-US" sz="4000" dirty="0" err="1"/>
              <a:t>bazike</a:t>
            </a:r>
            <a:r>
              <a:rPr lang="en-US" sz="4000" dirty="0"/>
              <a:t> </a:t>
            </a:r>
            <a:r>
              <a:rPr lang="en-US" sz="4000" dirty="0" err="1"/>
              <a:t>ose</a:t>
            </a:r>
            <a:r>
              <a:rPr lang="en-US" sz="4000" dirty="0"/>
              <a:t> alkaline, ne </a:t>
            </a:r>
            <a:r>
              <a:rPr lang="en-US" sz="4000" dirty="0" err="1"/>
              <a:t>po</a:t>
            </a:r>
            <a:r>
              <a:rPr lang="en-US" sz="4000" dirty="0"/>
              <a:t> </a:t>
            </a:r>
            <a:r>
              <a:rPr lang="en-US" sz="4000" dirty="0" err="1"/>
              <a:t>rrezikojmë</a:t>
            </a:r>
            <a:r>
              <a:rPr lang="en-US" sz="4000" dirty="0"/>
              <a:t> </a:t>
            </a:r>
            <a:r>
              <a:rPr lang="en-US" sz="4000" dirty="0" err="1"/>
              <a:t>aftësinë</a:t>
            </a:r>
            <a:r>
              <a:rPr lang="en-US" sz="4000" dirty="0"/>
              <a:t> e </a:t>
            </a:r>
            <a:r>
              <a:rPr lang="en-US" sz="4000" dirty="0" err="1"/>
              <a:t>lëkurës</a:t>
            </a:r>
            <a:r>
              <a:rPr lang="en-US" sz="4000" dirty="0"/>
              <a:t> </a:t>
            </a:r>
            <a:r>
              <a:rPr lang="en-US" sz="4000" dirty="0" err="1"/>
              <a:t>sonë</a:t>
            </a:r>
            <a:r>
              <a:rPr lang="en-US" sz="4000" dirty="0"/>
              <a:t> </a:t>
            </a:r>
            <a:r>
              <a:rPr lang="en-US" sz="4000" dirty="0" err="1"/>
              <a:t>për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mbrojtur</a:t>
            </a:r>
            <a:r>
              <a:rPr lang="en-US" sz="4000" dirty="0"/>
              <a:t> </a:t>
            </a:r>
            <a:r>
              <a:rPr lang="en-US" sz="4000" dirty="0" err="1"/>
              <a:t>veten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për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kapur</a:t>
            </a:r>
            <a:r>
              <a:rPr lang="en-US" sz="4000" dirty="0"/>
              <a:t> </a:t>
            </a:r>
            <a:r>
              <a:rPr lang="en-US" sz="4000" dirty="0" err="1"/>
              <a:t>lagështinë</a:t>
            </a:r>
            <a:r>
              <a:rPr lang="en-US" sz="4000" dirty="0"/>
              <a:t>."</a:t>
            </a:r>
          </a:p>
          <a:p>
            <a:pPr marL="109728" indent="0">
              <a:buNone/>
            </a:pPr>
            <a:r>
              <a:rPr lang="en-US" sz="4000" dirty="0" err="1"/>
              <a:t>Një</a:t>
            </a:r>
            <a:r>
              <a:rPr lang="en-US" sz="4000" dirty="0"/>
              <a:t> pH i </a:t>
            </a:r>
            <a:r>
              <a:rPr lang="en-US" sz="4000" dirty="0" err="1"/>
              <a:t>destabilizuar</a:t>
            </a:r>
            <a:r>
              <a:rPr lang="en-US" sz="4000" dirty="0"/>
              <a:t> </a:t>
            </a:r>
            <a:r>
              <a:rPr lang="en-US" sz="4000" dirty="0" err="1"/>
              <a:t>ndikon</a:t>
            </a:r>
            <a:r>
              <a:rPr lang="en-US" sz="4000" dirty="0"/>
              <a:t> </a:t>
            </a:r>
            <a:r>
              <a:rPr lang="en-US" sz="4000" dirty="0" err="1"/>
              <a:t>gjithashtu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mikrobiomën</a:t>
            </a:r>
            <a:r>
              <a:rPr lang="en-US" sz="4000" dirty="0"/>
              <a:t> e </a:t>
            </a:r>
            <a:r>
              <a:rPr lang="en-US" sz="4000" dirty="0" err="1"/>
              <a:t>lëkurës</a:t>
            </a:r>
            <a:r>
              <a:rPr lang="en-US" sz="4000" dirty="0"/>
              <a:t>, </a:t>
            </a:r>
            <a:r>
              <a:rPr lang="en-US" sz="4000" dirty="0" err="1"/>
              <a:t>atë</a:t>
            </a:r>
            <a:r>
              <a:rPr lang="en-US" sz="4000" dirty="0"/>
              <a:t> </a:t>
            </a:r>
            <a:r>
              <a:rPr lang="en-US" sz="4000" dirty="0" err="1"/>
              <a:t>popullatë</a:t>
            </a:r>
            <a:r>
              <a:rPr lang="en-US" sz="4000" dirty="0"/>
              <a:t> </a:t>
            </a:r>
            <a:r>
              <a:rPr lang="en-US" sz="4000" dirty="0" err="1"/>
              <a:t>komplekse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thelbësore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baktereve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mira</a:t>
            </a:r>
            <a:r>
              <a:rPr lang="en-US" sz="4000" dirty="0"/>
              <a:t> </a:t>
            </a:r>
            <a:r>
              <a:rPr lang="en-US" sz="4000" dirty="0" err="1"/>
              <a:t>që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</a:t>
            </a:r>
            <a:r>
              <a:rPr lang="en-US" sz="4000" dirty="0" err="1"/>
              <a:t>bërë</a:t>
            </a:r>
            <a:r>
              <a:rPr lang="en-US" sz="4000" dirty="0"/>
              <a:t> </a:t>
            </a:r>
            <a:r>
              <a:rPr lang="en-US" sz="4000" dirty="0" err="1"/>
              <a:t>një</a:t>
            </a:r>
            <a:r>
              <a:rPr lang="en-US" sz="4000" dirty="0"/>
              <a:t> </a:t>
            </a:r>
            <a:r>
              <a:rPr lang="en-US" sz="4000" dirty="0" err="1"/>
              <a:t>fjalë</a:t>
            </a:r>
            <a:r>
              <a:rPr lang="en-US" sz="4000" dirty="0"/>
              <a:t> </a:t>
            </a:r>
            <a:r>
              <a:rPr lang="en-US" sz="4000" dirty="0" err="1"/>
              <a:t>kryesore</a:t>
            </a:r>
            <a:r>
              <a:rPr lang="en-US" sz="4000" dirty="0"/>
              <a:t> </a:t>
            </a:r>
            <a:r>
              <a:rPr lang="en-US" sz="4000" dirty="0" err="1"/>
              <a:t>ndërsa</a:t>
            </a:r>
            <a:r>
              <a:rPr lang="en-US" sz="4000" dirty="0"/>
              <a:t> </a:t>
            </a:r>
            <a:r>
              <a:rPr lang="en-US" sz="4000" dirty="0" err="1"/>
              <a:t>mësohet</a:t>
            </a:r>
            <a:r>
              <a:rPr lang="en-US" sz="4000" dirty="0"/>
              <a:t> </a:t>
            </a:r>
            <a:r>
              <a:rPr lang="en-US" sz="4000" dirty="0" err="1"/>
              <a:t>më</a:t>
            </a:r>
            <a:r>
              <a:rPr lang="en-US" sz="4000" dirty="0"/>
              <a:t> </a:t>
            </a:r>
            <a:r>
              <a:rPr lang="en-US" sz="4000" dirty="0" err="1"/>
              <a:t>shumë</a:t>
            </a:r>
            <a:r>
              <a:rPr lang="en-US" sz="4000" dirty="0"/>
              <a:t> </a:t>
            </a:r>
            <a:r>
              <a:rPr lang="en-US" sz="4000" dirty="0" err="1"/>
              <a:t>për</a:t>
            </a:r>
            <a:r>
              <a:rPr lang="en-US" sz="4000" dirty="0"/>
              <a:t> </a:t>
            </a:r>
            <a:r>
              <a:rPr lang="en-US" sz="4000" dirty="0" err="1"/>
              <a:t>rolin</a:t>
            </a:r>
            <a:r>
              <a:rPr lang="en-US" sz="4000" dirty="0"/>
              <a:t> e </a:t>
            </a:r>
            <a:r>
              <a:rPr lang="en-US" sz="4000" dirty="0" err="1"/>
              <a:t>saj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nxitjen</a:t>
            </a:r>
            <a:r>
              <a:rPr lang="en-US" sz="4000" dirty="0"/>
              <a:t> e </a:t>
            </a:r>
            <a:r>
              <a:rPr lang="en-US" sz="4000" dirty="0" err="1"/>
              <a:t>lëkurës</a:t>
            </a:r>
            <a:r>
              <a:rPr lang="en-US" sz="4000" dirty="0"/>
              <a:t> </a:t>
            </a:r>
            <a:r>
              <a:rPr lang="en-US" sz="4000" dirty="0" err="1"/>
              <a:t>së</a:t>
            </a:r>
            <a:r>
              <a:rPr lang="en-US" sz="4000" dirty="0"/>
              <a:t> </a:t>
            </a:r>
            <a:r>
              <a:rPr lang="en-US" sz="4000" dirty="0" err="1"/>
              <a:t>shëndetshme</a:t>
            </a:r>
            <a:r>
              <a:rPr lang="en-US" sz="4000" dirty="0"/>
              <a:t>. "</a:t>
            </a:r>
            <a:r>
              <a:rPr lang="en-US" sz="4000" dirty="0" err="1"/>
              <a:t>Kur</a:t>
            </a:r>
            <a:r>
              <a:rPr lang="en-US" sz="4000" dirty="0"/>
              <a:t> </a:t>
            </a:r>
            <a:r>
              <a:rPr lang="en-US" sz="4000" dirty="0" err="1"/>
              <a:t>mikrobioma</a:t>
            </a:r>
            <a:r>
              <a:rPr lang="en-US" sz="4000" dirty="0"/>
              <a:t> </a:t>
            </a:r>
            <a:r>
              <a:rPr lang="en-US" sz="4000" dirty="0" err="1"/>
              <a:t>jonë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</a:t>
            </a:r>
            <a:r>
              <a:rPr lang="en-US" sz="4000" dirty="0" err="1"/>
              <a:t>jashtë</a:t>
            </a:r>
            <a:r>
              <a:rPr lang="en-US" sz="4000" dirty="0"/>
              <a:t> </a:t>
            </a:r>
            <a:r>
              <a:rPr lang="en-US" sz="4000" dirty="0" err="1"/>
              <a:t>ekuilibrit</a:t>
            </a:r>
            <a:r>
              <a:rPr lang="en-US" sz="4000" dirty="0"/>
              <a:t>, </a:t>
            </a:r>
            <a:r>
              <a:rPr lang="en-US" sz="4000" dirty="0" err="1"/>
              <a:t>ai</a:t>
            </a:r>
            <a:r>
              <a:rPr lang="en-US" sz="4000" dirty="0"/>
              <a:t> hap </a:t>
            </a:r>
            <a:r>
              <a:rPr lang="en-US" sz="4000" dirty="0" err="1"/>
              <a:t>derën</a:t>
            </a:r>
            <a:r>
              <a:rPr lang="en-US" sz="4000" dirty="0"/>
              <a:t> </a:t>
            </a:r>
            <a:r>
              <a:rPr lang="en-US" sz="4000" dirty="0" err="1"/>
              <a:t>për</a:t>
            </a:r>
            <a:r>
              <a:rPr lang="en-US" sz="4000" dirty="0"/>
              <a:t> </a:t>
            </a:r>
            <a:r>
              <a:rPr lang="en-US" sz="4000" dirty="0" err="1"/>
              <a:t>çrregullime</a:t>
            </a:r>
            <a:r>
              <a:rPr lang="en-US" sz="4000" dirty="0"/>
              <a:t> </a:t>
            </a:r>
            <a:r>
              <a:rPr lang="en-US" sz="4000" dirty="0" err="1"/>
              <a:t>inflamatore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lëkurës</a:t>
            </a:r>
            <a:r>
              <a:rPr lang="en-US" sz="4000" dirty="0"/>
              <a:t> duke </a:t>
            </a:r>
            <a:r>
              <a:rPr lang="en-US" sz="4000" dirty="0" err="1"/>
              <a:t>përfshirë</a:t>
            </a:r>
            <a:r>
              <a:rPr lang="en-US" sz="4000" dirty="0"/>
              <a:t> </a:t>
            </a:r>
            <a:r>
              <a:rPr lang="en-US" sz="4000" dirty="0" err="1"/>
              <a:t>psoriazën</a:t>
            </a:r>
            <a:r>
              <a:rPr lang="en-US" sz="4000" dirty="0"/>
              <a:t>, </a:t>
            </a:r>
            <a:r>
              <a:rPr lang="en-US" sz="4000" dirty="0" err="1"/>
              <a:t>ekzemën</a:t>
            </a:r>
            <a:r>
              <a:rPr lang="en-US" sz="4000" dirty="0"/>
              <a:t>, </a:t>
            </a:r>
            <a:r>
              <a:rPr lang="en-US" sz="4000" dirty="0" err="1"/>
              <a:t>aknet</a:t>
            </a:r>
            <a:r>
              <a:rPr lang="en-US" sz="4000" dirty="0"/>
              <a:t>, </a:t>
            </a:r>
            <a:r>
              <a:rPr lang="en-US" sz="4000" dirty="0" err="1"/>
              <a:t>plakjen</a:t>
            </a:r>
            <a:r>
              <a:rPr lang="en-US" sz="4000" dirty="0"/>
              <a:t> e </a:t>
            </a:r>
            <a:r>
              <a:rPr lang="en-US" sz="4000" dirty="0" err="1"/>
              <a:t>parakohshme</a:t>
            </a:r>
            <a:r>
              <a:rPr lang="en-US" sz="4000" dirty="0"/>
              <a:t>, </a:t>
            </a:r>
            <a:r>
              <a:rPr lang="en-US" sz="4000" dirty="0" err="1"/>
              <a:t>madje</a:t>
            </a:r>
            <a:r>
              <a:rPr lang="en-US" sz="4000" dirty="0"/>
              <a:t> </a:t>
            </a:r>
            <a:r>
              <a:rPr lang="en-US" sz="4000" dirty="0" err="1"/>
              <a:t>edhe</a:t>
            </a:r>
            <a:r>
              <a:rPr lang="en-US" sz="4000" dirty="0"/>
              <a:t> </a:t>
            </a:r>
            <a:r>
              <a:rPr lang="en-US" sz="4000" dirty="0" err="1"/>
              <a:t>kruajtjen</a:t>
            </a:r>
            <a:r>
              <a:rPr lang="en-US" sz="4000" dirty="0"/>
              <a:t>, </a:t>
            </a:r>
            <a:r>
              <a:rPr lang="en-US" sz="4000" dirty="0" err="1"/>
              <a:t>djegien</a:t>
            </a:r>
            <a:r>
              <a:rPr lang="en-US" sz="4000" dirty="0"/>
              <a:t>, </a:t>
            </a:r>
            <a:r>
              <a:rPr lang="en-US" sz="4000" dirty="0" err="1"/>
              <a:t>djegien</a:t>
            </a:r>
            <a:r>
              <a:rPr lang="en-US" sz="4000" dirty="0"/>
              <a:t> e </a:t>
            </a:r>
            <a:r>
              <a:rPr lang="en-US" sz="4000" dirty="0" err="1"/>
              <a:t>lëkurës</a:t>
            </a:r>
            <a:r>
              <a:rPr lang="en-US" sz="4000" dirty="0"/>
              <a:t> </a:t>
            </a:r>
            <a:r>
              <a:rPr lang="en-US" sz="4000" dirty="0" err="1"/>
              <a:t>që</a:t>
            </a:r>
            <a:r>
              <a:rPr lang="en-US" sz="4000" dirty="0"/>
              <a:t> </a:t>
            </a:r>
            <a:r>
              <a:rPr lang="en-US" sz="4000" dirty="0" err="1"/>
              <a:t>ndihet</a:t>
            </a:r>
            <a:r>
              <a:rPr lang="en-US" sz="4000" dirty="0"/>
              <a:t> e </a:t>
            </a:r>
            <a:r>
              <a:rPr lang="en-US" sz="4000" dirty="0" err="1"/>
              <a:t>pakëndshme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bëhet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mënyrë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paparashikueshme</a:t>
            </a:r>
            <a:r>
              <a:rPr lang="en-US" sz="4000" dirty="0"/>
              <a:t> </a:t>
            </a:r>
            <a:r>
              <a:rPr lang="en-US" sz="4000" dirty="0" err="1"/>
              <a:t>reaktive</a:t>
            </a:r>
            <a:r>
              <a:rPr lang="en-US" sz="4000" dirty="0"/>
              <a:t> </a:t>
            </a:r>
            <a:r>
              <a:rPr lang="en-US" sz="4000" dirty="0" err="1"/>
              <a:t>ndaj</a:t>
            </a:r>
            <a:r>
              <a:rPr lang="en-US" sz="4000" dirty="0"/>
              <a:t> </a:t>
            </a:r>
            <a:r>
              <a:rPr lang="en-US" sz="4000" dirty="0" err="1"/>
              <a:t>një</a:t>
            </a:r>
            <a:r>
              <a:rPr lang="en-US" sz="4000" dirty="0"/>
              <a:t> game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gjerë</a:t>
            </a:r>
            <a:r>
              <a:rPr lang="en-US" sz="4000" dirty="0"/>
              <a:t> </a:t>
            </a:r>
            <a:r>
              <a:rPr lang="en-US" sz="4000" dirty="0" err="1"/>
              <a:t>produktesh.Kjo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</a:t>
            </a:r>
            <a:r>
              <a:rPr lang="en-US" sz="4000" dirty="0" err="1"/>
              <a:t>për</a:t>
            </a:r>
            <a:r>
              <a:rPr lang="en-US" sz="4000" dirty="0"/>
              <a:t> </a:t>
            </a:r>
            <a:r>
              <a:rPr lang="en-US" sz="4000" dirty="0" err="1"/>
              <a:t>shkak</a:t>
            </a:r>
            <a:r>
              <a:rPr lang="en-US" sz="4000" dirty="0"/>
              <a:t> se </a:t>
            </a:r>
            <a:r>
              <a:rPr lang="en-US" sz="4000" dirty="0" err="1"/>
              <a:t>kur</a:t>
            </a:r>
            <a:r>
              <a:rPr lang="en-US" sz="4000" dirty="0"/>
              <a:t> </a:t>
            </a:r>
            <a:r>
              <a:rPr lang="en-US" sz="4000" dirty="0" err="1"/>
              <a:t>barriera</a:t>
            </a:r>
            <a:r>
              <a:rPr lang="en-US" sz="4000" dirty="0"/>
              <a:t> </a:t>
            </a:r>
            <a:r>
              <a:rPr lang="en-US" sz="4000" dirty="0" err="1"/>
              <a:t>jonë</a:t>
            </a:r>
            <a:r>
              <a:rPr lang="en-US" sz="4000" dirty="0"/>
              <a:t> e </a:t>
            </a:r>
            <a:r>
              <a:rPr lang="en-US" sz="4000" dirty="0" err="1"/>
              <a:t>lëkurës</a:t>
            </a:r>
            <a:r>
              <a:rPr lang="en-US" sz="4000" dirty="0"/>
              <a:t> </a:t>
            </a:r>
            <a:r>
              <a:rPr lang="en-US" sz="4000" dirty="0" err="1"/>
              <a:t>nuk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e </a:t>
            </a:r>
            <a:r>
              <a:rPr lang="en-US" sz="4000" dirty="0" err="1"/>
              <a:t>paprekur</a:t>
            </a:r>
            <a:r>
              <a:rPr lang="en-US" sz="4000" dirty="0"/>
              <a:t>, </a:t>
            </a:r>
            <a:r>
              <a:rPr lang="en-US" sz="4000" dirty="0" err="1"/>
              <a:t>ajo</a:t>
            </a:r>
            <a:r>
              <a:rPr lang="en-US" sz="4000" dirty="0"/>
              <a:t> </a:t>
            </a:r>
            <a:r>
              <a:rPr lang="en-US" sz="4000" dirty="0" err="1"/>
              <a:t>nuk</a:t>
            </a:r>
            <a:r>
              <a:rPr lang="en-US" sz="4000" dirty="0"/>
              <a:t> </a:t>
            </a:r>
            <a:r>
              <a:rPr lang="en-US" sz="4000" dirty="0" err="1"/>
              <a:t>po</a:t>
            </a:r>
            <a:r>
              <a:rPr lang="en-US" sz="4000" dirty="0"/>
              <a:t> </a:t>
            </a:r>
            <a:r>
              <a:rPr lang="en-US" sz="4000" dirty="0" err="1"/>
              <a:t>parandalon</a:t>
            </a:r>
            <a:r>
              <a:rPr lang="en-US" sz="4000" dirty="0"/>
              <a:t> </a:t>
            </a:r>
            <a:r>
              <a:rPr lang="en-US" sz="4000" dirty="0" err="1"/>
              <a:t>më</a:t>
            </a:r>
            <a:r>
              <a:rPr lang="en-US" sz="4000" dirty="0"/>
              <a:t> </a:t>
            </a:r>
            <a:r>
              <a:rPr lang="en-US" sz="4000" dirty="0" err="1"/>
              <a:t>alergjenët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irrituesit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hyjnë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lëkurë</a:t>
            </a:r>
            <a:r>
              <a:rPr lang="en-US" sz="40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-274638"/>
            <a:ext cx="8229600" cy="1222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dirty="0"/>
              <a:t>PH </a:t>
            </a:r>
            <a:r>
              <a:rPr lang="en-US" sz="1800" dirty="0" err="1"/>
              <a:t>është</a:t>
            </a:r>
            <a:r>
              <a:rPr lang="en-US" sz="1800" dirty="0"/>
              <a:t> </a:t>
            </a:r>
            <a:r>
              <a:rPr lang="en-US" sz="1800" dirty="0" err="1"/>
              <a:t>një</a:t>
            </a:r>
            <a:r>
              <a:rPr lang="en-US" sz="1800" dirty="0"/>
              <a:t> </a:t>
            </a:r>
            <a:r>
              <a:rPr lang="en-US" sz="1800" dirty="0" err="1"/>
              <a:t>faktor</a:t>
            </a:r>
            <a:r>
              <a:rPr lang="en-US" sz="1800" dirty="0"/>
              <a:t> i </a:t>
            </a:r>
            <a:r>
              <a:rPr lang="en-US" sz="1800" dirty="0" err="1"/>
              <a:t>rëndësishëm</a:t>
            </a:r>
            <a:r>
              <a:rPr lang="en-US" sz="1800" dirty="0"/>
              <a:t> </a:t>
            </a:r>
            <a:r>
              <a:rPr lang="en-US" sz="1800" dirty="0" err="1"/>
              <a:t>për</a:t>
            </a:r>
            <a:r>
              <a:rPr lang="en-US" sz="1800" dirty="0"/>
              <a:t> </a:t>
            </a:r>
            <a:r>
              <a:rPr lang="en-US" sz="1800" dirty="0" err="1"/>
              <a:t>shëndetin</a:t>
            </a:r>
            <a:r>
              <a:rPr lang="en-US" sz="1800" dirty="0"/>
              <a:t> e </a:t>
            </a:r>
            <a:r>
              <a:rPr lang="en-US" sz="1800" dirty="0" err="1"/>
              <a:t>përgjithshëm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lëkurës</a:t>
            </a:r>
            <a:r>
              <a:rPr lang="en-US" sz="1800" dirty="0"/>
              <a:t> </a:t>
            </a:r>
            <a:r>
              <a:rPr lang="en-US" sz="1800" dirty="0" err="1"/>
              <a:t>tuaj</a:t>
            </a:r>
            <a:r>
              <a:rPr lang="en-US" sz="1800" dirty="0"/>
              <a:t>.</a:t>
            </a:r>
          </a:p>
          <a:p>
            <a:pPr marL="109728" indent="0">
              <a:buNone/>
            </a:pPr>
            <a:r>
              <a:rPr lang="en-US" sz="1800" dirty="0" err="1"/>
              <a:t>Për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mbajtur</a:t>
            </a:r>
            <a:r>
              <a:rPr lang="en-US" sz="1800" dirty="0"/>
              <a:t> </a:t>
            </a:r>
            <a:r>
              <a:rPr lang="en-US" sz="1800" dirty="0" err="1"/>
              <a:t>një</a:t>
            </a:r>
            <a:r>
              <a:rPr lang="en-US" sz="1800" dirty="0"/>
              <a:t> </a:t>
            </a:r>
            <a:r>
              <a:rPr lang="en-US" sz="1800" dirty="0" err="1"/>
              <a:t>barrierë</a:t>
            </a:r>
            <a:r>
              <a:rPr lang="en-US" sz="1800" dirty="0"/>
              <a:t> </a:t>
            </a:r>
            <a:r>
              <a:rPr lang="en-US" sz="1800" dirty="0" err="1"/>
              <a:t>lëkure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shëndetshme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funksionale</a:t>
            </a:r>
            <a:r>
              <a:rPr lang="en-US" sz="1800" dirty="0"/>
              <a:t>, pH </a:t>
            </a:r>
            <a:r>
              <a:rPr lang="en-US" sz="1800" dirty="0" err="1"/>
              <a:t>duhet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jetë</a:t>
            </a:r>
            <a:r>
              <a:rPr lang="en-US" sz="1800" dirty="0"/>
              <a:t> 5,5që </a:t>
            </a:r>
            <a:r>
              <a:rPr lang="en-US" sz="1800" dirty="0" err="1"/>
              <a:t>është</a:t>
            </a:r>
            <a:r>
              <a:rPr lang="en-US" sz="1800" dirty="0"/>
              <a:t> </a:t>
            </a:r>
            <a:r>
              <a:rPr lang="en-US" sz="1800" dirty="0" err="1"/>
              <a:t>pak</a:t>
            </a:r>
            <a:r>
              <a:rPr lang="en-US" sz="1800" dirty="0"/>
              <a:t> acid, </a:t>
            </a:r>
            <a:r>
              <a:rPr lang="en-US" sz="1800" dirty="0" err="1"/>
              <a:t>kështu</a:t>
            </a:r>
            <a:r>
              <a:rPr lang="en-US" sz="1800" dirty="0"/>
              <a:t> </a:t>
            </a:r>
            <a:r>
              <a:rPr lang="en-US" sz="1800" dirty="0" err="1"/>
              <a:t>që</a:t>
            </a:r>
            <a:r>
              <a:rPr lang="en-US" sz="1800" dirty="0"/>
              <a:t> </a:t>
            </a:r>
            <a:r>
              <a:rPr lang="en-US" sz="1800" dirty="0" err="1"/>
              <a:t>produktet</a:t>
            </a:r>
            <a:r>
              <a:rPr lang="en-US" sz="1800" dirty="0"/>
              <a:t> </a:t>
            </a:r>
            <a:r>
              <a:rPr lang="en-US" sz="1800" dirty="0" err="1"/>
              <a:t>ideale</a:t>
            </a:r>
            <a:r>
              <a:rPr lang="en-US" sz="1800" dirty="0"/>
              <a:t> </a:t>
            </a:r>
            <a:r>
              <a:rPr lang="en-US" sz="1800" dirty="0" err="1"/>
              <a:t>duhet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kenë</a:t>
            </a:r>
            <a:r>
              <a:rPr lang="en-US" sz="1800" dirty="0"/>
              <a:t> </a:t>
            </a:r>
            <a:r>
              <a:rPr lang="en-US" sz="1800" dirty="0" err="1"/>
              <a:t>një</a:t>
            </a:r>
            <a:r>
              <a:rPr lang="en-US" sz="1800" dirty="0"/>
              <a:t> pH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ngjashëm</a:t>
            </a:r>
            <a:r>
              <a:rPr lang="en-US" sz="1800" dirty="0"/>
              <a:t>. </a:t>
            </a:r>
            <a:r>
              <a:rPr lang="en-US" sz="1800" dirty="0" err="1"/>
              <a:t>Lëkura</a:t>
            </a:r>
            <a:r>
              <a:rPr lang="en-US" sz="1800" dirty="0"/>
              <a:t> </a:t>
            </a:r>
            <a:r>
              <a:rPr lang="en-US" sz="1800" dirty="0" err="1"/>
              <a:t>është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gjendje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funksionojë</a:t>
            </a:r>
            <a:r>
              <a:rPr lang="en-US" sz="1800" dirty="0"/>
              <a:t> </a:t>
            </a:r>
            <a:r>
              <a:rPr lang="en-US" sz="1800" dirty="0" err="1"/>
              <a:t>më</a:t>
            </a:r>
            <a:r>
              <a:rPr lang="en-US" sz="1800" dirty="0"/>
              <a:t> </a:t>
            </a:r>
            <a:r>
              <a:rPr lang="en-US" sz="1800" dirty="0" err="1"/>
              <a:t>së</a:t>
            </a:r>
            <a:r>
              <a:rPr lang="en-US" sz="1800" dirty="0"/>
              <a:t> </a:t>
            </a:r>
            <a:r>
              <a:rPr lang="en-US" sz="1800" dirty="0" err="1"/>
              <a:t>miri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funksionojë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një</a:t>
            </a:r>
            <a:r>
              <a:rPr lang="en-US" sz="1800" dirty="0"/>
              <a:t> </a:t>
            </a:r>
            <a:r>
              <a:rPr lang="en-US" sz="1800" dirty="0" err="1"/>
              <a:t>mbrojtëse</a:t>
            </a:r>
            <a:r>
              <a:rPr lang="en-US" sz="1800" dirty="0"/>
              <a:t> e </a:t>
            </a:r>
            <a:r>
              <a:rPr lang="en-US" sz="1800" dirty="0" err="1"/>
              <a:t>shkëlqyer</a:t>
            </a:r>
            <a:r>
              <a:rPr lang="en-US" sz="1800" dirty="0"/>
              <a:t>. </a:t>
            </a:r>
            <a:r>
              <a:rPr lang="en-US" sz="1800" dirty="0" err="1"/>
              <a:t>Shumë</a:t>
            </a:r>
            <a:r>
              <a:rPr lang="en-US" sz="1800" dirty="0"/>
              <a:t> </a:t>
            </a:r>
            <a:r>
              <a:rPr lang="en-US" sz="1800" dirty="0" err="1"/>
              <a:t>faktorë</a:t>
            </a:r>
            <a:r>
              <a:rPr lang="en-US" sz="1800" dirty="0"/>
              <a:t> </a:t>
            </a:r>
            <a:r>
              <a:rPr lang="en-US" sz="1800" dirty="0" err="1"/>
              <a:t>mund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ndikojnë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pH,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djersa</a:t>
            </a:r>
            <a:r>
              <a:rPr lang="en-US" sz="1800" dirty="0"/>
              <a:t>, </a:t>
            </a:r>
            <a:r>
              <a:rPr lang="en-US" sz="1800" dirty="0" err="1"/>
              <a:t>uji</a:t>
            </a:r>
            <a:r>
              <a:rPr lang="en-US" sz="1800" dirty="0"/>
              <a:t>, </a:t>
            </a:r>
            <a:r>
              <a:rPr lang="en-US" sz="1800" dirty="0" err="1"/>
              <a:t>ekspozimi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diell</a:t>
            </a:r>
            <a:r>
              <a:rPr lang="en-US" sz="1800" dirty="0"/>
              <a:t>, </a:t>
            </a:r>
            <a:r>
              <a:rPr lang="en-US" sz="1800" dirty="0" err="1"/>
              <a:t>ndotja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stinët</a:t>
            </a:r>
            <a:r>
              <a:rPr lang="en-US" sz="1800" dirty="0"/>
              <a:t> e </a:t>
            </a:r>
            <a:r>
              <a:rPr lang="en-US" sz="1800" dirty="0" err="1"/>
              <a:t>përgjithshme</a:t>
            </a:r>
            <a:r>
              <a:rPr lang="en-US" sz="1800" dirty="0"/>
              <a:t>. </a:t>
            </a:r>
            <a:r>
              <a:rPr lang="en-US" sz="1800" dirty="0" err="1"/>
              <a:t>Por</a:t>
            </a:r>
            <a:r>
              <a:rPr lang="en-US" sz="1800" dirty="0"/>
              <a:t> </a:t>
            </a:r>
            <a:r>
              <a:rPr lang="en-US" sz="1800" dirty="0" err="1"/>
              <a:t>kujdesi</a:t>
            </a:r>
            <a:r>
              <a:rPr lang="en-US" sz="1800" dirty="0"/>
              <a:t> </a:t>
            </a:r>
            <a:r>
              <a:rPr lang="en-US" sz="1800" dirty="0" err="1"/>
              <a:t>për</a:t>
            </a:r>
            <a:r>
              <a:rPr lang="en-US" sz="1800" dirty="0"/>
              <a:t> </a:t>
            </a:r>
            <a:r>
              <a:rPr lang="en-US" sz="1800" dirty="0" err="1"/>
              <a:t>lëkurën</a:t>
            </a:r>
            <a:r>
              <a:rPr lang="en-US" sz="1800" dirty="0"/>
              <a:t> </a:t>
            </a:r>
            <a:r>
              <a:rPr lang="en-US" sz="1800" dirty="0" err="1"/>
              <a:t>tuaj</a:t>
            </a:r>
            <a:r>
              <a:rPr lang="en-US" sz="1800" dirty="0"/>
              <a:t> me </a:t>
            </a:r>
            <a:r>
              <a:rPr lang="en-US" sz="1800" dirty="0" err="1"/>
              <a:t>produkte</a:t>
            </a:r>
            <a:r>
              <a:rPr lang="en-US" sz="1800" dirty="0"/>
              <a:t> </a:t>
            </a:r>
            <a:r>
              <a:rPr lang="en-US" sz="1800" dirty="0" err="1"/>
              <a:t>që</a:t>
            </a:r>
            <a:r>
              <a:rPr lang="en-US" sz="1800" dirty="0"/>
              <a:t> </a:t>
            </a:r>
            <a:r>
              <a:rPr lang="en-US" sz="1800" dirty="0" err="1"/>
              <a:t>përputhen</a:t>
            </a:r>
            <a:r>
              <a:rPr lang="en-US" sz="1800" dirty="0"/>
              <a:t> me </a:t>
            </a:r>
            <a:r>
              <a:rPr lang="en-US" sz="1800" dirty="0" err="1"/>
              <a:t>vlerën</a:t>
            </a:r>
            <a:r>
              <a:rPr lang="en-US" sz="1800" dirty="0"/>
              <a:t> e pH </a:t>
            </a:r>
            <a:r>
              <a:rPr lang="en-US" sz="1800" dirty="0" err="1"/>
              <a:t>mund</a:t>
            </a:r>
            <a:r>
              <a:rPr lang="en-US" sz="1800" dirty="0"/>
              <a:t> </a:t>
            </a:r>
            <a:r>
              <a:rPr lang="en-US" sz="1800" dirty="0" err="1"/>
              <a:t>t'ju</a:t>
            </a:r>
            <a:r>
              <a:rPr lang="en-US" sz="1800" dirty="0"/>
              <a:t> </a:t>
            </a:r>
            <a:r>
              <a:rPr lang="en-US" sz="1800" dirty="0" err="1"/>
              <a:t>ndihmojë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mbani</a:t>
            </a:r>
            <a:r>
              <a:rPr lang="en-US" sz="1800" dirty="0"/>
              <a:t> </a:t>
            </a:r>
            <a:r>
              <a:rPr lang="en-US" sz="1800" dirty="0" err="1"/>
              <a:t>lëkurën</a:t>
            </a:r>
            <a:r>
              <a:rPr lang="en-US" sz="1800" dirty="0"/>
              <a:t> </a:t>
            </a:r>
            <a:r>
              <a:rPr lang="en-US" sz="1800" dirty="0" err="1"/>
              <a:t>tuaj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shëndetshme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ekuilibruar.PH </a:t>
            </a:r>
            <a:r>
              <a:rPr lang="en-US" sz="1800" dirty="0" err="1"/>
              <a:t>është</a:t>
            </a:r>
            <a:r>
              <a:rPr lang="en-US" sz="1800" dirty="0"/>
              <a:t> </a:t>
            </a:r>
            <a:r>
              <a:rPr lang="en-US" sz="1800" dirty="0" err="1"/>
              <a:t>vetëm</a:t>
            </a:r>
            <a:r>
              <a:rPr lang="en-US" sz="1800" dirty="0"/>
              <a:t> </a:t>
            </a:r>
            <a:r>
              <a:rPr lang="en-US" sz="1800" dirty="0" err="1"/>
              <a:t>një</a:t>
            </a:r>
            <a:r>
              <a:rPr lang="en-US" sz="1800" dirty="0"/>
              <a:t> </a:t>
            </a:r>
            <a:r>
              <a:rPr lang="en-US" sz="1800" dirty="0" err="1"/>
              <a:t>gjë</a:t>
            </a:r>
            <a:r>
              <a:rPr lang="en-US" sz="1800" dirty="0"/>
              <a:t> midis </a:t>
            </a:r>
            <a:r>
              <a:rPr lang="en-US" sz="1800" dirty="0" err="1"/>
              <a:t>faktorëve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tjerë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kujdesin</a:t>
            </a:r>
            <a:r>
              <a:rPr lang="en-US" sz="1800" dirty="0"/>
              <a:t> e </a:t>
            </a:r>
            <a:r>
              <a:rPr lang="en-US" sz="1800" dirty="0" err="1"/>
              <a:t>përgjithshëm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lëkurës</a:t>
            </a:r>
            <a:r>
              <a:rPr lang="en-US" sz="1800" dirty="0"/>
              <a:t>, </a:t>
            </a:r>
            <a:r>
              <a:rPr lang="en-US" sz="1800" dirty="0" err="1"/>
              <a:t>por</a:t>
            </a:r>
            <a:r>
              <a:rPr lang="en-US" sz="1800" dirty="0"/>
              <a:t> </a:t>
            </a:r>
            <a:r>
              <a:rPr lang="en-US" sz="1800" dirty="0" err="1"/>
              <a:t>së</a:t>
            </a:r>
            <a:r>
              <a:rPr lang="en-US" sz="1800" dirty="0"/>
              <a:t> </a:t>
            </a:r>
            <a:r>
              <a:rPr lang="en-US" sz="1800" dirty="0" err="1"/>
              <a:t>bashku</a:t>
            </a:r>
            <a:r>
              <a:rPr lang="en-US" sz="1800" dirty="0"/>
              <a:t> me </a:t>
            </a:r>
            <a:r>
              <a:rPr lang="en-US" sz="1800" dirty="0" err="1"/>
              <a:t>përbërës</a:t>
            </a:r>
            <a:r>
              <a:rPr lang="en-US" sz="1800" dirty="0"/>
              <a:t> </a:t>
            </a:r>
            <a:r>
              <a:rPr lang="en-US" sz="1800" dirty="0" err="1"/>
              <a:t>aktivë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dokumentuar</a:t>
            </a:r>
            <a:r>
              <a:rPr lang="en-US" sz="1800" dirty="0"/>
              <a:t> </a:t>
            </a:r>
            <a:r>
              <a:rPr lang="en-US" sz="1800" dirty="0" err="1"/>
              <a:t>mirë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sigurisht</a:t>
            </a:r>
            <a:r>
              <a:rPr lang="en-US" sz="1800" dirty="0"/>
              <a:t> </a:t>
            </a:r>
            <a:r>
              <a:rPr lang="en-US" sz="1800" dirty="0" err="1"/>
              <a:t>kremin</a:t>
            </a:r>
            <a:r>
              <a:rPr lang="en-US" sz="1800" dirty="0"/>
              <a:t> </a:t>
            </a:r>
            <a:r>
              <a:rPr lang="en-US" sz="1800" dirty="0" err="1"/>
              <a:t>kundër</a:t>
            </a:r>
            <a:r>
              <a:rPr lang="en-US" sz="1800" dirty="0"/>
              <a:t> </a:t>
            </a:r>
            <a:r>
              <a:rPr lang="en-US" sz="1800" dirty="0" err="1"/>
              <a:t>diellit</a:t>
            </a:r>
            <a:r>
              <a:rPr lang="en-US" sz="1800" dirty="0"/>
              <a:t>, </a:t>
            </a:r>
            <a:r>
              <a:rPr lang="en-US" sz="1800" dirty="0" err="1"/>
              <a:t>ju</a:t>
            </a:r>
            <a:r>
              <a:rPr lang="en-US" sz="1800" dirty="0"/>
              <a:t> </a:t>
            </a:r>
            <a:r>
              <a:rPr lang="en-US" sz="1800" dirty="0" err="1"/>
              <a:t>mund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ndihmoni</a:t>
            </a:r>
            <a:r>
              <a:rPr lang="en-US" sz="1800" dirty="0"/>
              <a:t> </a:t>
            </a:r>
            <a:r>
              <a:rPr lang="en-US" sz="1800" dirty="0" err="1"/>
              <a:t>lëkurën</a:t>
            </a:r>
            <a:r>
              <a:rPr lang="en-US" sz="1800" dirty="0"/>
              <a:t> </a:t>
            </a:r>
            <a:r>
              <a:rPr lang="en-US" sz="1800" dirty="0" err="1"/>
              <a:t>tuaj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qëndrojë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formë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mirë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madje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përmirësojë</a:t>
            </a:r>
            <a:r>
              <a:rPr lang="en-US" sz="1800" dirty="0"/>
              <a:t> </a:t>
            </a:r>
            <a:r>
              <a:rPr lang="en-US" sz="1800" dirty="0" err="1"/>
              <a:t>gjendjen</a:t>
            </a:r>
            <a:r>
              <a:rPr lang="en-US" sz="1800" dirty="0"/>
              <a:t> </a:t>
            </a:r>
            <a:r>
              <a:rPr lang="en-US" sz="1800" dirty="0" err="1"/>
              <a:t>dhe</a:t>
            </a:r>
            <a:r>
              <a:rPr lang="en-US" sz="1800" dirty="0"/>
              <a:t> </a:t>
            </a:r>
            <a:r>
              <a:rPr lang="en-US" sz="1800" dirty="0" err="1"/>
              <a:t>pamjen</a:t>
            </a:r>
            <a:r>
              <a:rPr lang="en-US" sz="1800" dirty="0"/>
              <a:t> e </a:t>
            </a:r>
            <a:r>
              <a:rPr lang="en-US" sz="1800" dirty="0" err="1"/>
              <a:t>saj</a:t>
            </a:r>
            <a:r>
              <a:rPr lang="en-US" sz="1800" dirty="0"/>
              <a:t>.</a:t>
            </a:r>
          </a:p>
          <a:p>
            <a:pPr marL="109728" indent="0">
              <a:buNone/>
            </a:pP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gjitha</a:t>
            </a:r>
            <a:r>
              <a:rPr lang="en-US" sz="1800" dirty="0"/>
              <a:t> </a:t>
            </a:r>
            <a:r>
              <a:rPr lang="en-US" sz="1800" dirty="0" err="1"/>
              <a:t>produktet</a:t>
            </a:r>
            <a:r>
              <a:rPr lang="en-US" sz="1800" dirty="0"/>
              <a:t> </a:t>
            </a:r>
            <a:r>
              <a:rPr lang="en-US" sz="1800" dirty="0" err="1"/>
              <a:t>duhet</a:t>
            </a:r>
            <a:r>
              <a:rPr lang="en-US" sz="1800" dirty="0"/>
              <a:t> </a:t>
            </a:r>
            <a:r>
              <a:rPr lang="en-US" sz="1800" dirty="0" err="1"/>
              <a:t>te</a:t>
            </a:r>
            <a:r>
              <a:rPr lang="en-US" sz="1800" dirty="0"/>
              <a:t> </a:t>
            </a:r>
            <a:r>
              <a:rPr lang="en-US" sz="1800" dirty="0" err="1"/>
              <a:t>jenë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formuluara</a:t>
            </a:r>
            <a:r>
              <a:rPr lang="en-US" sz="1800" dirty="0"/>
              <a:t> me </a:t>
            </a:r>
            <a:r>
              <a:rPr lang="en-US" sz="1800" dirty="0" err="1"/>
              <a:t>një</a:t>
            </a:r>
            <a:r>
              <a:rPr lang="en-US" sz="1800" dirty="0"/>
              <a:t> </a:t>
            </a:r>
            <a:r>
              <a:rPr lang="en-US" sz="1800" dirty="0" err="1"/>
              <a:t>vlerë</a:t>
            </a:r>
            <a:r>
              <a:rPr lang="en-US" sz="1800" dirty="0"/>
              <a:t> pH midis 4,85 </a:t>
            </a:r>
            <a:r>
              <a:rPr lang="en-US" sz="1800" dirty="0" err="1"/>
              <a:t>dhe</a:t>
            </a:r>
            <a:r>
              <a:rPr lang="en-US" sz="1800" dirty="0"/>
              <a:t> 5,5 e </a:t>
            </a:r>
            <a:r>
              <a:rPr lang="en-US" sz="1800" dirty="0" err="1"/>
              <a:t>cila</a:t>
            </a:r>
            <a:r>
              <a:rPr lang="en-US" sz="1800" dirty="0"/>
              <a:t> </a:t>
            </a:r>
            <a:r>
              <a:rPr lang="en-US" sz="1800" dirty="0" err="1"/>
              <a:t>është</a:t>
            </a:r>
            <a:r>
              <a:rPr lang="en-US" sz="1800" dirty="0"/>
              <a:t> </a:t>
            </a:r>
            <a:r>
              <a:rPr lang="en-US" sz="1800" dirty="0" err="1"/>
              <a:t>plotësisht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përputhje</a:t>
            </a:r>
            <a:r>
              <a:rPr lang="en-US" sz="1800" dirty="0"/>
              <a:t> me </a:t>
            </a:r>
            <a:r>
              <a:rPr lang="en-US" sz="1800" dirty="0" err="1"/>
              <a:t>ekuilibrin</a:t>
            </a:r>
            <a:r>
              <a:rPr lang="en-US" sz="1800" dirty="0"/>
              <a:t> e pH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lëkurës</a:t>
            </a:r>
            <a:r>
              <a:rPr lang="en-US" sz="18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116496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66800"/>
            <a:ext cx="6553200" cy="468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6106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     </a:t>
            </a:r>
            <a:r>
              <a:rPr lang="en-US" b="1" dirty="0" err="1"/>
              <a:t>Funksionet</a:t>
            </a:r>
            <a:r>
              <a:rPr lang="en-US" b="1" dirty="0"/>
              <a:t> e </a:t>
            </a:r>
            <a:r>
              <a:rPr lang="en-US" b="1" dirty="0" err="1"/>
              <a:t>lëkurës</a:t>
            </a:r>
            <a:endParaRPr lang="en-US" b="1" dirty="0"/>
          </a:p>
          <a:p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katër</a:t>
            </a:r>
            <a:r>
              <a:rPr lang="en-US" dirty="0"/>
              <a:t> </a:t>
            </a:r>
            <a:r>
              <a:rPr lang="en-US" dirty="0" err="1"/>
              <a:t>funksione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poshtë</a:t>
            </a:r>
            <a:r>
              <a:rPr lang="en-US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Mbrojtja</a:t>
            </a:r>
            <a:r>
              <a:rPr lang="en-US" dirty="0"/>
              <a:t>: Si </a:t>
            </a:r>
            <a:r>
              <a:rPr lang="en-US" dirty="0" err="1"/>
              <a:t>linja</a:t>
            </a:r>
            <a:r>
              <a:rPr lang="en-US" dirty="0"/>
              <a:t> e </a:t>
            </a:r>
            <a:r>
              <a:rPr lang="en-US" dirty="0" err="1"/>
              <a:t>parë</a:t>
            </a:r>
            <a:r>
              <a:rPr lang="en-US" dirty="0"/>
              <a:t> e </a:t>
            </a:r>
            <a:r>
              <a:rPr lang="en-US" dirty="0" err="1"/>
              <a:t>mbrojtjes</a:t>
            </a:r>
            <a:r>
              <a:rPr lang="en-US" dirty="0"/>
              <a:t> </a:t>
            </a:r>
            <a:r>
              <a:rPr lang="en-US" dirty="0" err="1"/>
              <a:t>kundër</a:t>
            </a:r>
            <a:r>
              <a:rPr lang="en-US" dirty="0"/>
              <a:t> </a:t>
            </a:r>
            <a:r>
              <a:rPr lang="en-US" dirty="0" err="1"/>
              <a:t>mjedisit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jashtëm</a:t>
            </a:r>
            <a:r>
              <a:rPr lang="en-US" dirty="0"/>
              <a:t>, </a:t>
            </a:r>
            <a:r>
              <a:rPr lang="en-US" dirty="0" err="1"/>
              <a:t>epiderma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rimbush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derdh</a:t>
            </a:r>
            <a:r>
              <a:rPr lang="en-US" dirty="0"/>
              <a:t> </a:t>
            </a:r>
            <a:r>
              <a:rPr lang="en-US" dirty="0" err="1"/>
              <a:t>vazhdimisht</a:t>
            </a:r>
            <a:r>
              <a:rPr lang="en-US" dirty="0"/>
              <a:t> </a:t>
            </a:r>
            <a:r>
              <a:rPr lang="en-US" dirty="0" err="1"/>
              <a:t>dhjetëra</a:t>
            </a:r>
            <a:r>
              <a:rPr lang="en-US" dirty="0"/>
              <a:t> </a:t>
            </a:r>
            <a:r>
              <a:rPr lang="en-US" dirty="0" err="1"/>
              <a:t>mijëra</a:t>
            </a:r>
            <a:r>
              <a:rPr lang="en-US" dirty="0"/>
              <a:t> </a:t>
            </a:r>
            <a:r>
              <a:rPr lang="en-US" dirty="0" err="1"/>
              <a:t>qeliza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vdekura</a:t>
            </a:r>
            <a:r>
              <a:rPr lang="en-US" dirty="0"/>
              <a:t> </a:t>
            </a:r>
            <a:r>
              <a:rPr lang="en-US" dirty="0" err="1"/>
              <a:t>çdo</a:t>
            </a:r>
            <a:r>
              <a:rPr lang="en-US" dirty="0"/>
              <a:t> </a:t>
            </a:r>
            <a:r>
              <a:rPr lang="en-US" dirty="0" err="1"/>
              <a:t>minutë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mbrojtur</a:t>
            </a:r>
            <a:r>
              <a:rPr lang="en-US" dirty="0"/>
              <a:t> </a:t>
            </a:r>
            <a:r>
              <a:rPr lang="en-US" dirty="0" err="1"/>
              <a:t>trupin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Ndikimi</a:t>
            </a:r>
            <a:r>
              <a:rPr lang="en-US" dirty="0"/>
              <a:t> </a:t>
            </a:r>
            <a:r>
              <a:rPr lang="en-US" dirty="0" err="1"/>
              <a:t>mekanik</a:t>
            </a:r>
            <a:r>
              <a:rPr lang="en-US" dirty="0"/>
              <a:t>: </a:t>
            </a:r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vepron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barriera</a:t>
            </a:r>
            <a:r>
              <a:rPr lang="en-US" dirty="0"/>
              <a:t> e </a:t>
            </a:r>
            <a:r>
              <a:rPr lang="en-US" dirty="0" err="1"/>
              <a:t>parë</a:t>
            </a:r>
            <a:r>
              <a:rPr lang="en-US" dirty="0"/>
              <a:t> </a:t>
            </a:r>
            <a:r>
              <a:rPr lang="en-US" dirty="0" err="1"/>
              <a:t>fizike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përballuar</a:t>
            </a:r>
            <a:r>
              <a:rPr lang="en-US" dirty="0"/>
              <a:t> </a:t>
            </a:r>
            <a:r>
              <a:rPr lang="en-US" dirty="0" err="1"/>
              <a:t>çdo</a:t>
            </a:r>
            <a:r>
              <a:rPr lang="en-US" dirty="0"/>
              <a:t> </a:t>
            </a:r>
            <a:r>
              <a:rPr lang="en-US" dirty="0" err="1"/>
              <a:t>presion</a:t>
            </a:r>
            <a:r>
              <a:rPr lang="en-US" dirty="0"/>
              <a:t>,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traumë</a:t>
            </a:r>
            <a:r>
              <a:rPr lang="en-US" dirty="0"/>
              <a:t>.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ndikim</a:t>
            </a:r>
            <a:r>
              <a:rPr lang="en-US" dirty="0"/>
              <a:t> </a:t>
            </a:r>
            <a:r>
              <a:rPr lang="en-US" dirty="0" err="1"/>
              <a:t>mekanik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i </a:t>
            </a:r>
            <a:r>
              <a:rPr lang="en-US" dirty="0" err="1"/>
              <a:t>fortë</a:t>
            </a:r>
            <a:r>
              <a:rPr lang="en-US" dirty="0"/>
              <a:t> se </a:t>
            </a:r>
            <a:r>
              <a:rPr lang="en-US" dirty="0" err="1"/>
              <a:t>lëkura</a:t>
            </a:r>
            <a:r>
              <a:rPr lang="en-US" dirty="0"/>
              <a:t>,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ndodhë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plagë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thyerje</a:t>
            </a:r>
            <a:r>
              <a:rPr lang="en-US" dirty="0"/>
              <a:t> e </a:t>
            </a:r>
            <a:r>
              <a:rPr lang="en-US" dirty="0" err="1"/>
              <a:t>lëkurës</a:t>
            </a:r>
            <a:r>
              <a:rPr lang="en-US" dirty="0"/>
              <a:t> me </a:t>
            </a:r>
            <a:r>
              <a:rPr lang="en-US" dirty="0" err="1"/>
              <a:t>humbje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funksioneve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lëkurës</a:t>
            </a:r>
            <a:r>
              <a:rPr lang="en-US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Lëngjet</a:t>
            </a:r>
            <a:r>
              <a:rPr lang="en-US" dirty="0"/>
              <a:t>: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shkak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paketimit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ngushtë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qelizave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shtresën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jashtme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epidermës</a:t>
            </a:r>
            <a:r>
              <a:rPr lang="en-US" dirty="0"/>
              <a:t> (</a:t>
            </a:r>
            <a:r>
              <a:rPr lang="en-US" dirty="0" err="1"/>
              <a:t>shtresa</a:t>
            </a:r>
            <a:r>
              <a:rPr lang="en-US" dirty="0"/>
              <a:t> e </a:t>
            </a:r>
            <a:r>
              <a:rPr lang="en-US" dirty="0" err="1"/>
              <a:t>shtresës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korneumit</a:t>
            </a:r>
            <a:r>
              <a:rPr lang="en-US" dirty="0"/>
              <a:t>), </a:t>
            </a:r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jonë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ndihmon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mbajmë</a:t>
            </a:r>
            <a:r>
              <a:rPr lang="en-US" dirty="0"/>
              <a:t> </a:t>
            </a:r>
            <a:r>
              <a:rPr lang="en-US" dirty="0" err="1"/>
              <a:t>lëngjet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lagështinë</a:t>
            </a:r>
            <a:r>
              <a:rPr lang="en-US" dirty="0"/>
              <a:t> e </a:t>
            </a:r>
            <a:r>
              <a:rPr lang="en-US" dirty="0" err="1"/>
              <a:t>nevojshme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trupit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mbron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përthithja</a:t>
            </a:r>
            <a:r>
              <a:rPr lang="en-US" dirty="0"/>
              <a:t> e </a:t>
            </a:r>
            <a:r>
              <a:rPr lang="en-US" dirty="0" err="1"/>
              <a:t>lëngjeve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lëngjeve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jashtme</a:t>
            </a:r>
            <a:r>
              <a:rPr lang="en-US" dirty="0"/>
              <a:t>.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lahemi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notojmë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ecim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shi</a:t>
            </a:r>
            <a:r>
              <a:rPr lang="en-US" dirty="0"/>
              <a:t> pa u </a:t>
            </a:r>
            <a:r>
              <a:rPr lang="en-US" dirty="0" err="1"/>
              <a:t>shqetësuar</a:t>
            </a:r>
            <a:r>
              <a:rPr lang="en-US" dirty="0"/>
              <a:t>. </a:t>
            </a:r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jonë</a:t>
            </a:r>
            <a:r>
              <a:rPr lang="en-US" dirty="0"/>
              <a:t> </a:t>
            </a:r>
            <a:r>
              <a:rPr lang="en-US" dirty="0" err="1"/>
              <a:t>parandalon</a:t>
            </a:r>
            <a:r>
              <a:rPr lang="en-US" dirty="0"/>
              <a:t> </a:t>
            </a:r>
            <a:r>
              <a:rPr lang="en-US" dirty="0" err="1"/>
              <a:t>përthithjen</a:t>
            </a:r>
            <a:r>
              <a:rPr lang="en-US" dirty="0"/>
              <a:t> e </a:t>
            </a:r>
            <a:r>
              <a:rPr lang="en-US" dirty="0" err="1"/>
              <a:t>çdo</a:t>
            </a:r>
            <a:r>
              <a:rPr lang="en-US" dirty="0"/>
              <a:t> substance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dëmshme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humbjen</a:t>
            </a:r>
            <a:r>
              <a:rPr lang="en-US" dirty="0"/>
              <a:t> e </a:t>
            </a:r>
            <a:r>
              <a:rPr lang="en-US" dirty="0" err="1"/>
              <a:t>tepërt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ujit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lëkurës</a:t>
            </a:r>
            <a:r>
              <a:rPr lang="en-US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Rrezatimi</a:t>
            </a:r>
            <a:r>
              <a:rPr lang="en-US" dirty="0"/>
              <a:t>: </a:t>
            </a: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ishte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lëkurën</a:t>
            </a:r>
            <a:r>
              <a:rPr lang="en-US" dirty="0"/>
              <a:t>, </a:t>
            </a:r>
            <a:r>
              <a:rPr lang="en-US" dirty="0" err="1"/>
              <a:t>drita</a:t>
            </a:r>
            <a:r>
              <a:rPr lang="en-US" dirty="0"/>
              <a:t> </a:t>
            </a:r>
            <a:r>
              <a:rPr lang="en-US" dirty="0" err="1"/>
              <a:t>ultravjollcë</a:t>
            </a:r>
            <a:r>
              <a:rPr lang="en-US" dirty="0"/>
              <a:t> (</a:t>
            </a:r>
            <a:r>
              <a:rPr lang="en-US" dirty="0" err="1"/>
              <a:t>drita</a:t>
            </a:r>
            <a:r>
              <a:rPr lang="en-US" dirty="0"/>
              <a:t> UV)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rrezaton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dielli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dëmtonte</a:t>
            </a:r>
            <a:r>
              <a:rPr lang="en-US" dirty="0"/>
              <a:t> </a:t>
            </a:r>
            <a:r>
              <a:rPr lang="en-US" dirty="0" err="1"/>
              <a:t>indin</a:t>
            </a:r>
            <a:r>
              <a:rPr lang="en-US" dirty="0"/>
              <a:t> </a:t>
            </a:r>
            <a:r>
              <a:rPr lang="en-US" dirty="0" err="1"/>
              <a:t>themelor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trupin</a:t>
            </a:r>
            <a:r>
              <a:rPr lang="en-US" dirty="0"/>
              <a:t> </a:t>
            </a:r>
            <a:r>
              <a:rPr lang="en-US" dirty="0" err="1"/>
              <a:t>tonë</a:t>
            </a:r>
            <a:r>
              <a:rPr lang="en-US" dirty="0"/>
              <a:t>.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mbrojtje</a:t>
            </a:r>
            <a:r>
              <a:rPr lang="en-US" dirty="0"/>
              <a:t> </a:t>
            </a:r>
            <a:r>
              <a:rPr lang="en-US" dirty="0" err="1"/>
              <a:t>sigurohet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pigmentimi</a:t>
            </a:r>
            <a:r>
              <a:rPr lang="en-US" dirty="0"/>
              <a:t> i </a:t>
            </a:r>
            <a:r>
              <a:rPr lang="en-US" dirty="0" err="1"/>
              <a:t>melaninës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epidermë</a:t>
            </a:r>
            <a:r>
              <a:rPr lang="en-US" dirty="0"/>
              <a:t>. </a:t>
            </a:r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pigmentimi</a:t>
            </a:r>
            <a:r>
              <a:rPr lang="en-US" dirty="0"/>
              <a:t> i </a:t>
            </a:r>
            <a:r>
              <a:rPr lang="en-US" dirty="0" err="1"/>
              <a:t>saj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ndihmon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mbrohemi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sëmundje</a:t>
            </a:r>
            <a:r>
              <a:rPr lang="en-US" dirty="0"/>
              <a:t> </a:t>
            </a:r>
            <a:r>
              <a:rPr lang="en-US" dirty="0" err="1"/>
              <a:t>mjekësore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kanceret</a:t>
            </a:r>
            <a:r>
              <a:rPr lang="en-US" dirty="0"/>
              <a:t> e </a:t>
            </a:r>
            <a:r>
              <a:rPr lang="en-US" dirty="0" err="1"/>
              <a:t>lëkurës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shkak</a:t>
            </a:r>
            <a:r>
              <a:rPr lang="en-US" dirty="0"/>
              <a:t> se </a:t>
            </a:r>
            <a:r>
              <a:rPr lang="en-US" dirty="0" err="1"/>
              <a:t>ajo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ofron</a:t>
            </a:r>
            <a:r>
              <a:rPr lang="en-US" dirty="0"/>
              <a:t> </a:t>
            </a:r>
            <a:r>
              <a:rPr lang="en-US" dirty="0" err="1"/>
              <a:t>mbrojtje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plotë</a:t>
            </a:r>
            <a:r>
              <a:rPr lang="en-US" dirty="0"/>
              <a:t>,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shmangim</a:t>
            </a:r>
            <a:r>
              <a:rPr lang="en-US" dirty="0"/>
              <a:t> </a:t>
            </a:r>
            <a:r>
              <a:rPr lang="en-US" dirty="0" err="1"/>
              <a:t>ekspozimin</a:t>
            </a:r>
            <a:r>
              <a:rPr lang="en-US" dirty="0"/>
              <a:t> e </a:t>
            </a:r>
            <a:r>
              <a:rPr lang="en-US" dirty="0" err="1"/>
              <a:t>tepërt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rrezeve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diellit</a:t>
            </a:r>
            <a:r>
              <a:rPr lang="en-US" dirty="0"/>
              <a:t> duke </a:t>
            </a:r>
            <a:r>
              <a:rPr lang="en-US" dirty="0" err="1"/>
              <a:t>përdorur</a:t>
            </a:r>
            <a:r>
              <a:rPr lang="en-US" dirty="0"/>
              <a:t> </a:t>
            </a:r>
            <a:r>
              <a:rPr lang="en-US" dirty="0" err="1"/>
              <a:t>krem</a:t>
            </a:r>
            <a:r>
              <a:rPr lang="en-US" dirty="0"/>
              <a:t> ​​</a:t>
            </a:r>
            <a:r>
              <a:rPr lang="en-US" dirty="0" err="1"/>
              <a:t>kundër</a:t>
            </a:r>
            <a:r>
              <a:rPr lang="en-US" dirty="0"/>
              <a:t> </a:t>
            </a:r>
            <a:r>
              <a:rPr lang="en-US" dirty="0" err="1"/>
              <a:t>diellit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veshje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përshtatshme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66800"/>
            <a:ext cx="8686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Infeksionet</a:t>
            </a:r>
            <a:r>
              <a:rPr lang="en-US" dirty="0"/>
              <a:t>: </a:t>
            </a:r>
            <a:r>
              <a:rPr lang="en-US" dirty="0" err="1"/>
              <a:t>Shtresa</a:t>
            </a:r>
            <a:r>
              <a:rPr lang="en-US" dirty="0"/>
              <a:t> e </a:t>
            </a:r>
            <a:r>
              <a:rPr lang="en-US" dirty="0" err="1"/>
              <a:t>sipërme</a:t>
            </a:r>
            <a:r>
              <a:rPr lang="en-US" dirty="0"/>
              <a:t> e </a:t>
            </a:r>
            <a:r>
              <a:rPr lang="en-US" dirty="0" err="1"/>
              <a:t>lëkurës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e </a:t>
            </a:r>
            <a:r>
              <a:rPr lang="en-US" dirty="0" err="1"/>
              <a:t>mbuluar</a:t>
            </a:r>
            <a:r>
              <a:rPr lang="en-US" dirty="0"/>
              <a:t> me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shtresë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hollë</a:t>
            </a:r>
            <a:r>
              <a:rPr lang="en-US" dirty="0"/>
              <a:t>, me </a:t>
            </a:r>
            <a:r>
              <a:rPr lang="en-US" dirty="0" err="1"/>
              <a:t>vaj</a:t>
            </a:r>
            <a:r>
              <a:rPr lang="en-US" dirty="0"/>
              <a:t> </a:t>
            </a:r>
            <a:r>
              <a:rPr lang="en-US" dirty="0" err="1"/>
              <a:t>lagështie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parandalon</a:t>
            </a:r>
            <a:r>
              <a:rPr lang="en-US" dirty="0"/>
              <a:t> </a:t>
            </a:r>
            <a:r>
              <a:rPr lang="en-US" dirty="0" err="1"/>
              <a:t>shumicën</a:t>
            </a:r>
            <a:r>
              <a:rPr lang="en-US" dirty="0"/>
              <a:t> e </a:t>
            </a:r>
            <a:r>
              <a:rPr lang="en-US" dirty="0" err="1"/>
              <a:t>substancave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organizmave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huaj</a:t>
            </a:r>
            <a:r>
              <a:rPr lang="en-US" dirty="0"/>
              <a:t> (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bakteret</a:t>
            </a:r>
            <a:r>
              <a:rPr lang="en-US" dirty="0"/>
              <a:t>, </a:t>
            </a:r>
            <a:r>
              <a:rPr lang="en-US" dirty="0" err="1"/>
              <a:t>viruset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kërpudhat</a:t>
            </a:r>
            <a:r>
              <a:rPr lang="en-US" dirty="0"/>
              <a:t>)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hyjnë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lëkurë</a:t>
            </a:r>
            <a:r>
              <a:rPr lang="en-US" dirty="0"/>
              <a:t>. </a:t>
            </a:r>
            <a:r>
              <a:rPr lang="en-US" dirty="0" err="1"/>
              <a:t>Epiderma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gjithashtu</a:t>
            </a:r>
            <a:r>
              <a:rPr lang="en-US" dirty="0"/>
              <a:t> </a:t>
            </a:r>
            <a:r>
              <a:rPr lang="en-US" dirty="0" err="1"/>
              <a:t>qeliza</a:t>
            </a:r>
            <a:r>
              <a:rPr lang="en-US" dirty="0"/>
              <a:t> Langerhans,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ndihmojnë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rregullimin</a:t>
            </a:r>
            <a:r>
              <a:rPr lang="en-US" dirty="0"/>
              <a:t> e </a:t>
            </a:r>
            <a:r>
              <a:rPr lang="en-US" dirty="0" err="1"/>
              <a:t>përgjigjeve</a:t>
            </a:r>
            <a:r>
              <a:rPr lang="en-US" dirty="0"/>
              <a:t> </a:t>
            </a:r>
            <a:r>
              <a:rPr lang="en-US" dirty="0" err="1"/>
              <a:t>imune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patogjenëve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vijnë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me </a:t>
            </a:r>
            <a:r>
              <a:rPr lang="en-US" dirty="0" err="1"/>
              <a:t>lëkurën</a:t>
            </a:r>
            <a:r>
              <a:rPr lang="en-US" dirty="0"/>
              <a:t>. </a:t>
            </a:r>
          </a:p>
          <a:p>
            <a:r>
              <a:rPr lang="en-US" dirty="0"/>
              <a:t>2.Rregullimi </a:t>
            </a:r>
            <a:r>
              <a:rPr lang="en-US" dirty="0" err="1"/>
              <a:t>termik</a:t>
            </a:r>
            <a:r>
              <a:rPr lang="en-US" dirty="0"/>
              <a:t>: </a:t>
            </a:r>
            <a:r>
              <a:rPr lang="en-US" dirty="0" err="1"/>
              <a:t>Rregullimi</a:t>
            </a:r>
            <a:r>
              <a:rPr lang="en-US" dirty="0"/>
              <a:t> i </a:t>
            </a:r>
            <a:r>
              <a:rPr lang="en-US" dirty="0" err="1"/>
              <a:t>temperaturës</a:t>
            </a:r>
            <a:r>
              <a:rPr lang="en-US" dirty="0"/>
              <a:t> </a:t>
            </a:r>
            <a:r>
              <a:rPr lang="en-US" dirty="0" err="1"/>
              <a:t>ndihmohet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gjëndrave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djersës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enëve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gjakut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dermë</a:t>
            </a:r>
            <a:r>
              <a:rPr lang="en-US" dirty="0"/>
              <a:t>. </a:t>
            </a:r>
            <a:r>
              <a:rPr lang="en-US" dirty="0" err="1"/>
              <a:t>Rritja</a:t>
            </a:r>
            <a:r>
              <a:rPr lang="en-US" dirty="0"/>
              <a:t> e </a:t>
            </a:r>
            <a:r>
              <a:rPr lang="en-US" dirty="0" err="1"/>
              <a:t>avullimit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djersës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sekretuar</a:t>
            </a:r>
            <a:r>
              <a:rPr lang="en-US" dirty="0"/>
              <a:t> </a:t>
            </a:r>
            <a:r>
              <a:rPr lang="en-US" dirty="0" err="1"/>
              <a:t>ul</a:t>
            </a:r>
            <a:r>
              <a:rPr lang="en-US" dirty="0"/>
              <a:t> </a:t>
            </a:r>
            <a:r>
              <a:rPr lang="en-US" dirty="0" err="1"/>
              <a:t>temperaturën</a:t>
            </a:r>
            <a:r>
              <a:rPr lang="en-US" dirty="0"/>
              <a:t> e </a:t>
            </a:r>
            <a:r>
              <a:rPr lang="en-US" dirty="0" err="1"/>
              <a:t>trupit</a:t>
            </a:r>
            <a:r>
              <a:rPr lang="en-US" dirty="0"/>
              <a:t>. </a:t>
            </a:r>
            <a:r>
              <a:rPr lang="en-US" dirty="0" err="1"/>
              <a:t>Vazodilimi</a:t>
            </a:r>
            <a:r>
              <a:rPr lang="en-US" dirty="0"/>
              <a:t> (</a:t>
            </a:r>
            <a:r>
              <a:rPr lang="en-US" dirty="0" err="1"/>
              <a:t>relaksimi</a:t>
            </a:r>
            <a:r>
              <a:rPr lang="en-US" dirty="0"/>
              <a:t> i </a:t>
            </a:r>
            <a:r>
              <a:rPr lang="en-US" dirty="0" err="1"/>
              <a:t>enëve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vogla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gjakut</a:t>
            </a:r>
            <a:r>
              <a:rPr lang="en-US" dirty="0"/>
              <a:t>)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dermë</a:t>
            </a:r>
            <a:r>
              <a:rPr lang="en-US" dirty="0"/>
              <a:t> e </a:t>
            </a:r>
            <a:r>
              <a:rPr lang="en-US" dirty="0" err="1"/>
              <a:t>bën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lehtë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trupin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lëshojë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nxehtësi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ulë</a:t>
            </a:r>
            <a:r>
              <a:rPr lang="en-US" dirty="0"/>
              <a:t> </a:t>
            </a:r>
            <a:r>
              <a:rPr lang="en-US" dirty="0" err="1"/>
              <a:t>temperaturën</a:t>
            </a:r>
            <a:r>
              <a:rPr lang="en-US" dirty="0"/>
              <a:t> e </a:t>
            </a:r>
            <a:r>
              <a:rPr lang="en-US" dirty="0" err="1"/>
              <a:t>trupit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lëkurës</a:t>
            </a:r>
            <a:r>
              <a:rPr lang="en-US" dirty="0"/>
              <a:t>.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vazokonstriksion</a:t>
            </a:r>
            <a:r>
              <a:rPr lang="en-US" dirty="0"/>
              <a:t> (</a:t>
            </a:r>
            <a:r>
              <a:rPr lang="en-US" dirty="0" err="1"/>
              <a:t>kontraktimi</a:t>
            </a:r>
            <a:r>
              <a:rPr lang="en-US" dirty="0"/>
              <a:t> i </a:t>
            </a:r>
            <a:r>
              <a:rPr lang="en-US" dirty="0" err="1"/>
              <a:t>enëve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vogla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gjakut</a:t>
            </a:r>
            <a:r>
              <a:rPr lang="en-US" dirty="0"/>
              <a:t>), derma </a:t>
            </a:r>
            <a:r>
              <a:rPr lang="en-US" dirty="0" err="1"/>
              <a:t>ruan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temperaturës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brendshme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trupit</a:t>
            </a:r>
            <a:r>
              <a:rPr lang="en-US" dirty="0"/>
              <a:t>. </a:t>
            </a:r>
            <a:r>
              <a:rPr lang="en-US" dirty="0" err="1"/>
              <a:t>Shtresa</a:t>
            </a:r>
            <a:r>
              <a:rPr lang="en-US" dirty="0"/>
              <a:t> </a:t>
            </a:r>
            <a:r>
              <a:rPr lang="en-US" dirty="0" err="1"/>
              <a:t>yndyrore</a:t>
            </a:r>
            <a:r>
              <a:rPr lang="en-US" dirty="0"/>
              <a:t> </a:t>
            </a:r>
            <a:r>
              <a:rPr lang="en-US" dirty="0" err="1"/>
              <a:t>nënlëkurore</a:t>
            </a:r>
            <a:r>
              <a:rPr lang="en-US" dirty="0"/>
              <a:t> e </a:t>
            </a:r>
            <a:r>
              <a:rPr lang="en-US" dirty="0" err="1"/>
              <a:t>lëkurës</a:t>
            </a:r>
            <a:r>
              <a:rPr lang="en-US" dirty="0"/>
              <a:t> </a:t>
            </a:r>
            <a:r>
              <a:rPr lang="en-US" dirty="0" err="1"/>
              <a:t>vepron</a:t>
            </a:r>
            <a:r>
              <a:rPr lang="en-US" dirty="0"/>
              <a:t> </a:t>
            </a:r>
            <a:r>
              <a:rPr lang="en-US" dirty="0" err="1"/>
              <a:t>gjithashtu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barrierë</a:t>
            </a:r>
            <a:r>
              <a:rPr lang="en-US" dirty="0"/>
              <a:t> </a:t>
            </a:r>
            <a:r>
              <a:rPr lang="en-US" dirty="0" err="1"/>
              <a:t>izoluese</a:t>
            </a:r>
            <a:r>
              <a:rPr lang="en-US" dirty="0"/>
              <a:t>, duke </a:t>
            </a:r>
            <a:r>
              <a:rPr lang="en-US" dirty="0" err="1"/>
              <a:t>ndihmuar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parandalimin</a:t>
            </a:r>
            <a:r>
              <a:rPr lang="en-US" dirty="0"/>
              <a:t> e </a:t>
            </a:r>
            <a:r>
              <a:rPr lang="en-US" dirty="0" err="1"/>
              <a:t>humbjes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nxehtësisë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trupi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duke </a:t>
            </a:r>
            <a:r>
              <a:rPr lang="en-US" dirty="0" err="1"/>
              <a:t>ulur</a:t>
            </a:r>
            <a:r>
              <a:rPr lang="en-US" dirty="0"/>
              <a:t> </a:t>
            </a:r>
            <a:r>
              <a:rPr lang="en-US" dirty="0" err="1"/>
              <a:t>efektin</a:t>
            </a:r>
            <a:r>
              <a:rPr lang="en-US" dirty="0"/>
              <a:t> e </a:t>
            </a:r>
            <a:r>
              <a:rPr lang="en-US" dirty="0" err="1"/>
              <a:t>temperaturave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ftohta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751344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028343"/>
            <a:ext cx="8686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3.Ndjesia: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funksion</a:t>
            </a:r>
            <a:r>
              <a:rPr lang="en-US" dirty="0"/>
              <a:t> i </a:t>
            </a:r>
            <a:r>
              <a:rPr lang="en-US" dirty="0" err="1"/>
              <a:t>rëndësishëm</a:t>
            </a:r>
            <a:r>
              <a:rPr lang="en-US" dirty="0"/>
              <a:t> i </a:t>
            </a:r>
            <a:r>
              <a:rPr lang="en-US" dirty="0" err="1"/>
              <a:t>dermës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lëkurës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zbulojë</a:t>
            </a:r>
            <a:r>
              <a:rPr lang="en-US" dirty="0"/>
              <a:t> </a:t>
            </a:r>
            <a:r>
              <a:rPr lang="en-US" dirty="0" err="1"/>
              <a:t>ndjesitë</a:t>
            </a:r>
            <a:r>
              <a:rPr lang="en-US" dirty="0"/>
              <a:t> e </a:t>
            </a:r>
            <a:r>
              <a:rPr lang="en-US" dirty="0" err="1"/>
              <a:t>ndryshme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nxehtësisë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ftohtit</a:t>
            </a:r>
            <a:r>
              <a:rPr lang="en-US" dirty="0"/>
              <a:t>, </a:t>
            </a:r>
            <a:r>
              <a:rPr lang="en-US" dirty="0" err="1"/>
              <a:t>presionit</a:t>
            </a:r>
            <a:r>
              <a:rPr lang="en-US" dirty="0"/>
              <a:t>, </a:t>
            </a:r>
            <a:r>
              <a:rPr lang="en-US" dirty="0" err="1"/>
              <a:t>kontaktit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dhimbjes</a:t>
            </a:r>
            <a:r>
              <a:rPr lang="en-US" dirty="0"/>
              <a:t>. </a:t>
            </a:r>
            <a:r>
              <a:rPr lang="en-US" dirty="0" err="1"/>
              <a:t>Ndjesia</a:t>
            </a:r>
            <a:r>
              <a:rPr lang="en-US" dirty="0"/>
              <a:t> </a:t>
            </a:r>
            <a:r>
              <a:rPr lang="en-US" dirty="0" err="1"/>
              <a:t>zbulohet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mbaresave</a:t>
            </a:r>
            <a:r>
              <a:rPr lang="en-US" dirty="0"/>
              <a:t> </a:t>
            </a:r>
            <a:r>
              <a:rPr lang="en-US" dirty="0" err="1"/>
              <a:t>nervore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dermë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preken</a:t>
            </a:r>
            <a:r>
              <a:rPr lang="en-US" dirty="0"/>
              <a:t> </a:t>
            </a:r>
            <a:r>
              <a:rPr lang="en-US" dirty="0" err="1"/>
              <a:t>lehtësisht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plagët</a:t>
            </a:r>
            <a:r>
              <a:rPr lang="en-US" dirty="0"/>
              <a:t>.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ndjesi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lëkurë</a:t>
            </a:r>
            <a:r>
              <a:rPr lang="en-US" dirty="0"/>
              <a:t> </a:t>
            </a:r>
            <a:r>
              <a:rPr lang="en-US" dirty="0" err="1"/>
              <a:t>luan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ndihmuar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mbrojtjen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plagët</a:t>
            </a:r>
            <a:r>
              <a:rPr lang="en-US" dirty="0"/>
              <a:t> e </a:t>
            </a:r>
            <a:r>
              <a:rPr lang="en-US" dirty="0" err="1"/>
              <a:t>djegura</a:t>
            </a:r>
            <a:r>
              <a:rPr lang="en-US" dirty="0"/>
              <a:t>. </a:t>
            </a:r>
            <a:r>
              <a:rPr lang="en-US" dirty="0" err="1"/>
              <a:t>Ndjesia</a:t>
            </a:r>
            <a:r>
              <a:rPr lang="en-US" dirty="0"/>
              <a:t> e </a:t>
            </a:r>
            <a:r>
              <a:rPr lang="en-US" dirty="0" err="1"/>
              <a:t>lëkurës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mbrojë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djegiet</a:t>
            </a:r>
            <a:r>
              <a:rPr lang="en-US" dirty="0"/>
              <a:t> e </a:t>
            </a:r>
            <a:r>
              <a:rPr lang="en-US" dirty="0" err="1"/>
              <a:t>shkallës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parë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dytë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rastet</a:t>
            </a:r>
            <a:r>
              <a:rPr lang="en-US" dirty="0"/>
              <a:t> e </a:t>
            </a:r>
            <a:r>
              <a:rPr lang="en-US" dirty="0" err="1"/>
              <a:t>djegieve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shkallës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tretë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efektive</a:t>
            </a:r>
            <a:r>
              <a:rPr lang="en-US" dirty="0"/>
              <a:t>, </a:t>
            </a:r>
            <a:r>
              <a:rPr lang="en-US" dirty="0" err="1"/>
              <a:t>pasi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ndiejmë</a:t>
            </a:r>
            <a:r>
              <a:rPr lang="en-US" dirty="0"/>
              <a:t> </a:t>
            </a:r>
            <a:r>
              <a:rPr lang="en-US" dirty="0" err="1"/>
              <a:t>dhimbje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faktin</a:t>
            </a:r>
            <a:r>
              <a:rPr lang="en-US" dirty="0"/>
              <a:t> se </a:t>
            </a:r>
            <a:r>
              <a:rPr lang="en-US" dirty="0" err="1"/>
              <a:t>mbaresat</a:t>
            </a:r>
            <a:r>
              <a:rPr lang="en-US" dirty="0"/>
              <a:t> </a:t>
            </a:r>
            <a:r>
              <a:rPr lang="en-US" dirty="0" err="1"/>
              <a:t>nervore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lëkurë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shkatërruar</a:t>
            </a:r>
            <a:r>
              <a:rPr lang="en-US" dirty="0"/>
              <a:t> (</a:t>
            </a:r>
            <a:r>
              <a:rPr lang="en-US" dirty="0" err="1"/>
              <a:t>gjë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tregon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lëndim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i </a:t>
            </a:r>
            <a:r>
              <a:rPr lang="en-US" dirty="0" err="1"/>
              <a:t>rëndë</a:t>
            </a:r>
            <a:r>
              <a:rPr lang="en-US" dirty="0"/>
              <a:t>).</a:t>
            </a:r>
          </a:p>
          <a:p>
            <a:r>
              <a:rPr lang="en-US" dirty="0"/>
              <a:t>4. </a:t>
            </a:r>
            <a:r>
              <a:rPr lang="en-US" dirty="0" err="1"/>
              <a:t>Funksioni</a:t>
            </a:r>
            <a:r>
              <a:rPr lang="en-US" dirty="0"/>
              <a:t> </a:t>
            </a:r>
            <a:r>
              <a:rPr lang="en-US" dirty="0" err="1"/>
              <a:t>endokrin</a:t>
            </a:r>
            <a:r>
              <a:rPr lang="en-US" dirty="0"/>
              <a:t>: </a:t>
            </a:r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burimet</a:t>
            </a:r>
            <a:r>
              <a:rPr lang="en-US" dirty="0"/>
              <a:t> </a:t>
            </a:r>
            <a:r>
              <a:rPr lang="en-US" dirty="0" err="1"/>
              <a:t>tona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vitaminës</a:t>
            </a:r>
            <a:r>
              <a:rPr lang="en-US" dirty="0"/>
              <a:t> D, </a:t>
            </a:r>
            <a:r>
              <a:rPr lang="en-US" dirty="0" err="1"/>
              <a:t>nëpërmjet</a:t>
            </a:r>
            <a:r>
              <a:rPr lang="en-US" dirty="0"/>
              <a:t> </a:t>
            </a:r>
            <a:r>
              <a:rPr lang="en-US" dirty="0" err="1"/>
              <a:t>prodhimit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kolekalciferolit</a:t>
            </a:r>
            <a:r>
              <a:rPr lang="en-US" dirty="0"/>
              <a:t> (D3)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 </a:t>
            </a:r>
            <a:r>
              <a:rPr lang="en-US" dirty="0" err="1"/>
              <a:t>shtresat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poshtme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epidermës</a:t>
            </a:r>
            <a:r>
              <a:rPr lang="en-US" dirty="0"/>
              <a:t> (</a:t>
            </a:r>
            <a:r>
              <a:rPr lang="en-US" dirty="0" err="1"/>
              <a:t>shtresa</a:t>
            </a:r>
            <a:r>
              <a:rPr lang="en-US" dirty="0"/>
              <a:t> </a:t>
            </a:r>
            <a:r>
              <a:rPr lang="en-US" dirty="0" err="1"/>
              <a:t>bazale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shtresa</a:t>
            </a:r>
            <a:r>
              <a:rPr lang="en-US" dirty="0"/>
              <a:t> </a:t>
            </a:r>
            <a:r>
              <a:rPr lang="en-US" dirty="0" err="1"/>
              <a:t>spinosum</a:t>
            </a:r>
            <a:r>
              <a:rPr lang="en-US" dirty="0"/>
              <a:t>).</a:t>
            </a:r>
          </a:p>
          <a:p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faktorë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jashtëm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cilët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mbron</a:t>
            </a:r>
            <a:r>
              <a:rPr lang="en-US" dirty="0"/>
              <a:t> </a:t>
            </a:r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përfshijnë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Ndryshimet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temperaturë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lagështi</a:t>
            </a:r>
            <a:r>
              <a:rPr lang="en-US" dirty="0"/>
              <a:t>: </a:t>
            </a:r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ndihmon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rregullimin</a:t>
            </a:r>
            <a:r>
              <a:rPr lang="en-US" dirty="0"/>
              <a:t> e </a:t>
            </a:r>
            <a:r>
              <a:rPr lang="en-US" dirty="0" err="1"/>
              <a:t>temperaturës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trupit</a:t>
            </a:r>
            <a:r>
              <a:rPr lang="en-US" dirty="0"/>
              <a:t>, </a:t>
            </a:r>
            <a:r>
              <a:rPr lang="en-US" dirty="0" err="1"/>
              <a:t>kontrollin</a:t>
            </a:r>
            <a:r>
              <a:rPr lang="en-US" dirty="0"/>
              <a:t> e </a:t>
            </a:r>
            <a:r>
              <a:rPr lang="en-US" dirty="0" err="1"/>
              <a:t>humbjes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lagështisë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ruajtjen</a:t>
            </a:r>
            <a:r>
              <a:rPr lang="en-US" dirty="0"/>
              <a:t> e </a:t>
            </a:r>
            <a:r>
              <a:rPr lang="en-US" dirty="0" err="1"/>
              <a:t>ekuilibrit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lëngjeve</a:t>
            </a:r>
            <a:r>
              <a:rPr lang="en-US" dirty="0"/>
              <a:t>.</a:t>
            </a:r>
          </a:p>
          <a:p>
            <a:r>
              <a:rPr lang="en-US" dirty="0" err="1"/>
              <a:t>Sëmundja</a:t>
            </a:r>
            <a:r>
              <a:rPr lang="en-US" dirty="0"/>
              <a:t>: </a:t>
            </a:r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punon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neutralizuar</a:t>
            </a:r>
            <a:r>
              <a:rPr lang="en-US" dirty="0"/>
              <a:t> </a:t>
            </a:r>
            <a:r>
              <a:rPr lang="en-US" dirty="0" err="1"/>
              <a:t>agresorët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bakteret</a:t>
            </a:r>
            <a:r>
              <a:rPr lang="en-US" dirty="0"/>
              <a:t>, </a:t>
            </a:r>
            <a:r>
              <a:rPr lang="en-US" dirty="0" err="1"/>
              <a:t>viruset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ndotjen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parandalon</a:t>
            </a:r>
            <a:r>
              <a:rPr lang="en-US" dirty="0"/>
              <a:t> </a:t>
            </a:r>
            <a:r>
              <a:rPr lang="en-US" dirty="0" err="1"/>
              <a:t>hyrjen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trup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4525963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err="1"/>
              <a:t>Rrezet</a:t>
            </a:r>
            <a:r>
              <a:rPr lang="en-US" dirty="0"/>
              <a:t> UV: </a:t>
            </a:r>
            <a:r>
              <a:rPr lang="en-US" dirty="0" err="1"/>
              <a:t>ekspozimi</a:t>
            </a:r>
            <a:r>
              <a:rPr lang="en-US" dirty="0"/>
              <a:t> i </a:t>
            </a:r>
            <a:r>
              <a:rPr lang="en-US" dirty="0" err="1"/>
              <a:t>tepërt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këtyre</a:t>
            </a:r>
            <a:r>
              <a:rPr lang="en-US" dirty="0"/>
              <a:t> </a:t>
            </a:r>
            <a:r>
              <a:rPr lang="en-US" dirty="0" err="1"/>
              <a:t>rrezeve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dëmshme</a:t>
            </a:r>
            <a:r>
              <a:rPr lang="en-US" dirty="0"/>
              <a:t> </a:t>
            </a:r>
            <a:r>
              <a:rPr lang="en-US" dirty="0" err="1"/>
              <a:t>gjeneron</a:t>
            </a:r>
            <a:r>
              <a:rPr lang="en-US" dirty="0"/>
              <a:t> </a:t>
            </a:r>
            <a:r>
              <a:rPr lang="en-US" dirty="0" err="1"/>
              <a:t>radikale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lira – </a:t>
            </a:r>
            <a:r>
              <a:rPr lang="en-US" dirty="0" err="1"/>
              <a:t>molekula</a:t>
            </a:r>
            <a:r>
              <a:rPr lang="en-US" dirty="0"/>
              <a:t> </a:t>
            </a:r>
            <a:r>
              <a:rPr lang="en-US" dirty="0" err="1"/>
              <a:t>agresive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shkaktojnë</a:t>
            </a:r>
            <a:r>
              <a:rPr lang="en-US" dirty="0"/>
              <a:t> </a:t>
            </a:r>
            <a:r>
              <a:rPr lang="en-US" dirty="0" err="1"/>
              <a:t>dëmtime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qelizave</a:t>
            </a:r>
            <a:r>
              <a:rPr lang="en-US" dirty="0"/>
              <a:t>.</a:t>
            </a:r>
          </a:p>
          <a:p>
            <a:pPr marL="109728" indent="0">
              <a:buNone/>
            </a:pPr>
            <a:r>
              <a:rPr lang="en-US" dirty="0" err="1"/>
              <a:t>Presioni</a:t>
            </a:r>
            <a:r>
              <a:rPr lang="en-US" dirty="0"/>
              <a:t>, </a:t>
            </a:r>
            <a:r>
              <a:rPr lang="en-US" dirty="0" err="1"/>
              <a:t>goditjet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gërryerja</a:t>
            </a:r>
            <a:r>
              <a:rPr lang="en-US" dirty="0"/>
              <a:t>: </a:t>
            </a:r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njeh</a:t>
            </a:r>
            <a:r>
              <a:rPr lang="en-US" dirty="0"/>
              <a:t> </a:t>
            </a:r>
            <a:r>
              <a:rPr lang="en-US" dirty="0" err="1"/>
              <a:t>dhimbjen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paralajmëron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rrezikun</a:t>
            </a:r>
            <a:r>
              <a:rPr lang="en-US" dirty="0"/>
              <a:t>. </a:t>
            </a:r>
            <a:r>
              <a:rPr lang="en-US" dirty="0" err="1"/>
              <a:t>Ajo</a:t>
            </a:r>
            <a:r>
              <a:rPr lang="en-US" dirty="0"/>
              <a:t> </a:t>
            </a:r>
            <a:r>
              <a:rPr lang="en-US" dirty="0" err="1"/>
              <a:t>vepron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pengesë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amortizues</a:t>
            </a:r>
            <a:r>
              <a:rPr lang="en-US" dirty="0"/>
              <a:t>.</a:t>
            </a:r>
          </a:p>
          <a:p>
            <a:pPr marL="109728" indent="0">
              <a:buNone/>
            </a:pPr>
            <a:r>
              <a:rPr lang="en-US" dirty="0" err="1"/>
              <a:t>Substancat</a:t>
            </a:r>
            <a:r>
              <a:rPr lang="en-US" dirty="0"/>
              <a:t> </a:t>
            </a:r>
            <a:r>
              <a:rPr lang="en-US" dirty="0" err="1"/>
              <a:t>kimike</a:t>
            </a:r>
            <a:r>
              <a:rPr lang="en-US" dirty="0"/>
              <a:t>: </a:t>
            </a:r>
            <a:r>
              <a:rPr lang="en-US" dirty="0" err="1"/>
              <a:t>lëkura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linja</a:t>
            </a:r>
            <a:r>
              <a:rPr lang="en-US" dirty="0"/>
              <a:t> </a:t>
            </a:r>
            <a:r>
              <a:rPr lang="en-US" dirty="0" err="1"/>
              <a:t>jonë</a:t>
            </a:r>
            <a:r>
              <a:rPr lang="en-US" dirty="0"/>
              <a:t> e </a:t>
            </a:r>
            <a:r>
              <a:rPr lang="en-US" dirty="0" err="1"/>
              <a:t>parë</a:t>
            </a:r>
            <a:r>
              <a:rPr lang="en-US" dirty="0"/>
              <a:t> e </a:t>
            </a:r>
            <a:r>
              <a:rPr lang="en-US" dirty="0" err="1"/>
              <a:t>mbrojtjes</a:t>
            </a:r>
            <a:r>
              <a:rPr lang="en-US" dirty="0"/>
              <a:t> </a:t>
            </a:r>
            <a:r>
              <a:rPr lang="en-US" dirty="0" err="1"/>
              <a:t>kundër</a:t>
            </a:r>
            <a:r>
              <a:rPr lang="en-US" dirty="0"/>
              <a:t> </a:t>
            </a:r>
            <a:r>
              <a:rPr lang="en-US" dirty="0" err="1"/>
              <a:t>formulave</a:t>
            </a:r>
            <a:r>
              <a:rPr lang="en-US" dirty="0"/>
              <a:t> </a:t>
            </a:r>
            <a:r>
              <a:rPr lang="en-US" dirty="0" err="1"/>
              <a:t>agresive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hasim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vendin</a:t>
            </a:r>
            <a:r>
              <a:rPr lang="en-US" dirty="0"/>
              <a:t> e </a:t>
            </a:r>
            <a:r>
              <a:rPr lang="en-US" dirty="0" err="1"/>
              <a:t>punës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shtëpi</a:t>
            </a:r>
            <a:r>
              <a:rPr lang="en-US" dirty="0"/>
              <a:t> </a:t>
            </a: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përdorim</a:t>
            </a:r>
            <a:r>
              <a:rPr lang="en-US" dirty="0"/>
              <a:t> </a:t>
            </a:r>
            <a:r>
              <a:rPr lang="en-US" dirty="0" err="1"/>
              <a:t>produkte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ashpër</a:t>
            </a:r>
            <a:r>
              <a:rPr lang="en-US" dirty="0"/>
              <a:t> </a:t>
            </a:r>
            <a:r>
              <a:rPr lang="en-US" dirty="0" err="1"/>
              <a:t>pastrimi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kujdes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papërshtatshëm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lëkurës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114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075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1651</TotalTime>
  <Words>3116</Words>
  <Application>Microsoft Office PowerPoint</Application>
  <PresentationFormat>On-screen Show (4:3)</PresentationFormat>
  <Paragraphs>79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Acid Mantle,funksioni,Ph lekures,funksionet e lekures</vt:lpstr>
      <vt:lpstr>Manteli acid(perberja dhe funksioni 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 faleminderit!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Gingivitet</dc:title>
  <dc:creator>Ada</dc:creator>
  <cp:lastModifiedBy>Samanta Beqiri</cp:lastModifiedBy>
  <cp:revision>168</cp:revision>
  <dcterms:created xsi:type="dcterms:W3CDTF">2016-04-03T14:47:12Z</dcterms:created>
  <dcterms:modified xsi:type="dcterms:W3CDTF">2023-02-20T08:01:58Z</dcterms:modified>
</cp:coreProperties>
</file>